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B3B5FC3-2E08-9560-5C58-18921DA57DA3}" name="Puppe, Mark" initials="PM" userId="S::mark.puppe@ndus.edu::fa7d34f0-3510-4ce7-9a51-1fc7a23ed772" providerId="AD"/>
  <p188:author id="{42E734EE-90C8-4D1F-CBAF-5A6B203445FE}" name="Maureen Bonnefin" initials="M" userId="S::maureen@affinitygrants.com::598cfdbb-15a9-43a1-92b5-e6d50e046c1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005978"/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2094" y="96"/>
      </p:cViewPr>
      <p:guideLst>
        <p:guide orient="horz" pos="2160"/>
        <p:guide pos="3840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D0B71-0EA3-411A-B884-D6C60A6C649E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4AA89-9DF5-4AFB-820D-DAA987D0D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16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71B5A08E-77D3-4E9B-A232-CAE70309532D}"/>
              </a:ext>
            </a:extLst>
          </p:cNvPr>
          <p:cNvSpPr/>
          <p:nvPr userDrawn="1"/>
        </p:nvSpPr>
        <p:spPr>
          <a:xfrm flipH="1">
            <a:off x="7115504" y="872359"/>
            <a:ext cx="5076496" cy="5985641"/>
          </a:xfrm>
          <a:prstGeom prst="rtTriangle">
            <a:avLst/>
          </a:prstGeom>
          <a:solidFill>
            <a:srgbClr val="0059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A79701-C3E8-491F-98BB-0B776C6ED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069" y="2324154"/>
            <a:ext cx="9672145" cy="30361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C1BE18B-7E16-4AF2-8B25-192E0502B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6382883"/>
            <a:ext cx="756617" cy="38814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35EE9B8-25A7-45C9-9F0C-53F332960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50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P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77AE9-2BDC-36C6-27C9-56EC254CE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EF335-3221-C0F3-4B4E-EF3D6E681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3737"/>
            <a:ext cx="10515600" cy="38852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9E8322-4CCF-68C6-B3A5-A2C5DB1E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6382512"/>
            <a:ext cx="756617" cy="38814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35EE9B8-25A7-45C9-9F0C-53F332960B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53C693-B3C4-47FC-BB77-9E8105AE37E9}"/>
              </a:ext>
            </a:extLst>
          </p:cNvPr>
          <p:cNvSpPr txBox="1"/>
          <p:nvPr userDrawn="1"/>
        </p:nvSpPr>
        <p:spPr>
          <a:xfrm>
            <a:off x="137160" y="6309360"/>
            <a:ext cx="4552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ND-ACES Broadening Participation</a:t>
            </a:r>
          </a:p>
        </p:txBody>
      </p:sp>
    </p:spTree>
    <p:extLst>
      <p:ext uri="{BB962C8B-B14F-4D97-AF65-F5344CB8AC3E}">
        <p14:creationId xmlns:p14="http://schemas.microsoft.com/office/powerpoint/2010/main" val="2311665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P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9E8322-4CCF-68C6-B3A5-A2C5DB1E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6382512"/>
            <a:ext cx="756617" cy="38814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35EE9B8-25A7-45C9-9F0C-53F332960B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53C693-B3C4-47FC-BB77-9E8105AE37E9}"/>
              </a:ext>
            </a:extLst>
          </p:cNvPr>
          <p:cNvSpPr txBox="1"/>
          <p:nvPr userDrawn="1"/>
        </p:nvSpPr>
        <p:spPr>
          <a:xfrm>
            <a:off x="137160" y="6309360"/>
            <a:ext cx="4552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ND-ACES Broadening Participation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08D8C03-25FE-45AF-ADDC-CFF1F5467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23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518978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W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77AE9-2BDC-36C6-27C9-56EC254CE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EF335-3221-C0F3-4B4E-EF3D6E681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3737"/>
            <a:ext cx="10515600" cy="38852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9E8322-4CCF-68C6-B3A5-A2C5DB1E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6382512"/>
            <a:ext cx="756617" cy="38814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35EE9B8-25A7-45C9-9F0C-53F332960B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53C693-B3C4-47FC-BB77-9E8105AE37E9}"/>
              </a:ext>
            </a:extLst>
          </p:cNvPr>
          <p:cNvSpPr txBox="1"/>
          <p:nvPr userDrawn="1"/>
        </p:nvSpPr>
        <p:spPr>
          <a:xfrm>
            <a:off x="137160" y="6309360"/>
            <a:ext cx="6400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ND-ACES Education and Workforce Development</a:t>
            </a:r>
          </a:p>
        </p:txBody>
      </p:sp>
    </p:spTree>
    <p:extLst>
      <p:ext uri="{BB962C8B-B14F-4D97-AF65-F5344CB8AC3E}">
        <p14:creationId xmlns:p14="http://schemas.microsoft.com/office/powerpoint/2010/main" val="10270712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W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9E8322-4CCF-68C6-B3A5-A2C5DB1E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6382512"/>
            <a:ext cx="756617" cy="38814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35EE9B8-25A7-45C9-9F0C-53F332960B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53C693-B3C4-47FC-BB77-9E8105AE37E9}"/>
              </a:ext>
            </a:extLst>
          </p:cNvPr>
          <p:cNvSpPr txBox="1"/>
          <p:nvPr userDrawn="1"/>
        </p:nvSpPr>
        <p:spPr>
          <a:xfrm>
            <a:off x="137160" y="6309360"/>
            <a:ext cx="6400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ND-ACES Education and Workforce Development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F7DE4E3-7015-4255-AD9C-51700990B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23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7210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&amp;C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77AE9-2BDC-36C6-27C9-56EC254CE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EF335-3221-C0F3-4B4E-EF3D6E681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3737"/>
            <a:ext cx="10515600" cy="38852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9E8322-4CCF-68C6-B3A5-A2C5DB1E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6382512"/>
            <a:ext cx="756617" cy="38814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35EE9B8-25A7-45C9-9F0C-53F332960B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53C693-B3C4-47FC-BB77-9E8105AE37E9}"/>
              </a:ext>
            </a:extLst>
          </p:cNvPr>
          <p:cNvSpPr txBox="1"/>
          <p:nvPr userDrawn="1"/>
        </p:nvSpPr>
        <p:spPr>
          <a:xfrm>
            <a:off x="137160" y="6309360"/>
            <a:ext cx="5456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ND-ACES Partnerships and Collaboration</a:t>
            </a:r>
          </a:p>
        </p:txBody>
      </p:sp>
    </p:spTree>
    <p:extLst>
      <p:ext uri="{BB962C8B-B14F-4D97-AF65-F5344CB8AC3E}">
        <p14:creationId xmlns:p14="http://schemas.microsoft.com/office/powerpoint/2010/main" val="18967074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&amp;C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9E8322-4CCF-68C6-B3A5-A2C5DB1E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6382512"/>
            <a:ext cx="756617" cy="38814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35EE9B8-25A7-45C9-9F0C-53F332960B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53C693-B3C4-47FC-BB77-9E8105AE37E9}"/>
              </a:ext>
            </a:extLst>
          </p:cNvPr>
          <p:cNvSpPr txBox="1"/>
          <p:nvPr userDrawn="1"/>
        </p:nvSpPr>
        <p:spPr>
          <a:xfrm>
            <a:off x="137160" y="6309360"/>
            <a:ext cx="5456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ND-ACES Partnerships and Collaboration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D5FC404-2320-42E1-A892-47ABF0A40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23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1245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&amp;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77AE9-2BDC-36C6-27C9-56EC254CE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EF335-3221-C0F3-4B4E-EF3D6E681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3737"/>
            <a:ext cx="10515600" cy="38852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9E8322-4CCF-68C6-B3A5-A2C5DB1E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6382512"/>
            <a:ext cx="756617" cy="38814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35EE9B8-25A7-45C9-9F0C-53F332960B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53C693-B3C4-47FC-BB77-9E8105AE37E9}"/>
              </a:ext>
            </a:extLst>
          </p:cNvPr>
          <p:cNvSpPr txBox="1"/>
          <p:nvPr userDrawn="1"/>
        </p:nvSpPr>
        <p:spPr>
          <a:xfrm>
            <a:off x="137160" y="6309360"/>
            <a:ext cx="5851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ND-ACES Communication and Dissemination</a:t>
            </a:r>
          </a:p>
        </p:txBody>
      </p:sp>
    </p:spTree>
    <p:extLst>
      <p:ext uri="{BB962C8B-B14F-4D97-AF65-F5344CB8AC3E}">
        <p14:creationId xmlns:p14="http://schemas.microsoft.com/office/powerpoint/2010/main" val="34897774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&amp;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9E8322-4CCF-68C6-B3A5-A2C5DB1E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6382512"/>
            <a:ext cx="756617" cy="38814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35EE9B8-25A7-45C9-9F0C-53F332960B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53C693-B3C4-47FC-BB77-9E8105AE37E9}"/>
              </a:ext>
            </a:extLst>
          </p:cNvPr>
          <p:cNvSpPr txBox="1"/>
          <p:nvPr userDrawn="1"/>
        </p:nvSpPr>
        <p:spPr>
          <a:xfrm>
            <a:off x="137160" y="6309360"/>
            <a:ext cx="5851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ND-ACES Communication and Dissemination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034B1B0-90AE-41E4-AA14-26C2D814D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23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95018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stain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77AE9-2BDC-36C6-27C9-56EC254CE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EF335-3221-C0F3-4B4E-EF3D6E681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3737"/>
            <a:ext cx="10515600" cy="38852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9E8322-4CCF-68C6-B3A5-A2C5DB1E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6382512"/>
            <a:ext cx="756617" cy="38814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35EE9B8-25A7-45C9-9F0C-53F332960B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53C693-B3C4-47FC-BB77-9E8105AE37E9}"/>
              </a:ext>
            </a:extLst>
          </p:cNvPr>
          <p:cNvSpPr txBox="1"/>
          <p:nvPr userDrawn="1"/>
        </p:nvSpPr>
        <p:spPr>
          <a:xfrm>
            <a:off x="137160" y="6309360"/>
            <a:ext cx="3108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ND-ACES Sustainability</a:t>
            </a:r>
          </a:p>
        </p:txBody>
      </p:sp>
    </p:spTree>
    <p:extLst>
      <p:ext uri="{BB962C8B-B14F-4D97-AF65-F5344CB8AC3E}">
        <p14:creationId xmlns:p14="http://schemas.microsoft.com/office/powerpoint/2010/main" val="37589663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stain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9E8322-4CCF-68C6-B3A5-A2C5DB1E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6382512"/>
            <a:ext cx="756617" cy="38814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35EE9B8-25A7-45C9-9F0C-53F332960B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53C693-B3C4-47FC-BB77-9E8105AE37E9}"/>
              </a:ext>
            </a:extLst>
          </p:cNvPr>
          <p:cNvSpPr txBox="1"/>
          <p:nvPr userDrawn="1"/>
        </p:nvSpPr>
        <p:spPr>
          <a:xfrm>
            <a:off x="137160" y="6309360"/>
            <a:ext cx="3108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ND-ACES Sustainability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DAEADB3-30AA-4263-A810-0F189ADB4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23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241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view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77AE9-2BDC-36C6-27C9-56EC254CE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EF335-3221-C0F3-4B4E-EF3D6E681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12717"/>
            <a:ext cx="10515600" cy="39829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9E8322-4CCF-68C6-B3A5-A2C5DB1E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6382883"/>
            <a:ext cx="756617" cy="38814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35EE9B8-25A7-45C9-9F0C-53F332960B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53C693-B3C4-47FC-BB77-9E8105AE37E9}"/>
              </a:ext>
            </a:extLst>
          </p:cNvPr>
          <p:cNvSpPr txBox="1"/>
          <p:nvPr userDrawn="1"/>
        </p:nvSpPr>
        <p:spPr>
          <a:xfrm>
            <a:off x="137160" y="6309360"/>
            <a:ext cx="3578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ND-ACES Project Overview</a:t>
            </a:r>
          </a:p>
        </p:txBody>
      </p:sp>
    </p:spTree>
    <p:extLst>
      <p:ext uri="{BB962C8B-B14F-4D97-AF65-F5344CB8AC3E}">
        <p14:creationId xmlns:p14="http://schemas.microsoft.com/office/powerpoint/2010/main" val="16699291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gmt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77AE9-2BDC-36C6-27C9-56EC254CE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EF335-3221-C0F3-4B4E-EF3D6E681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3737"/>
            <a:ext cx="10515600" cy="38852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9E8322-4CCF-68C6-B3A5-A2C5DB1E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6382512"/>
            <a:ext cx="756617" cy="38814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35EE9B8-25A7-45C9-9F0C-53F332960B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53C693-B3C4-47FC-BB77-9E8105AE37E9}"/>
              </a:ext>
            </a:extLst>
          </p:cNvPr>
          <p:cNvSpPr txBox="1"/>
          <p:nvPr userDrawn="1"/>
        </p:nvSpPr>
        <p:spPr>
          <a:xfrm>
            <a:off x="137160" y="6309360"/>
            <a:ext cx="6794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ND-ACES Management, Evaluation, and Assessment</a:t>
            </a:r>
          </a:p>
        </p:txBody>
      </p:sp>
    </p:spTree>
    <p:extLst>
      <p:ext uri="{BB962C8B-B14F-4D97-AF65-F5344CB8AC3E}">
        <p14:creationId xmlns:p14="http://schemas.microsoft.com/office/powerpoint/2010/main" val="1296775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gmt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9E8322-4CCF-68C6-B3A5-A2C5DB1E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6382512"/>
            <a:ext cx="756617" cy="38814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35EE9B8-25A7-45C9-9F0C-53F332960B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53C693-B3C4-47FC-BB77-9E8105AE37E9}"/>
              </a:ext>
            </a:extLst>
          </p:cNvPr>
          <p:cNvSpPr txBox="1"/>
          <p:nvPr userDrawn="1"/>
        </p:nvSpPr>
        <p:spPr>
          <a:xfrm>
            <a:off x="137160" y="6309360"/>
            <a:ext cx="6794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ND-ACES Management, Evaluation, and Assessment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D68DA82-519A-4A0F-8079-1B8C45013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23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23992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9E8322-4CCF-68C6-B3A5-A2C5DB1E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6382512"/>
            <a:ext cx="756617" cy="38814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35EE9B8-25A7-45C9-9F0C-53F332960B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53C693-B3C4-47FC-BB77-9E8105AE37E9}"/>
              </a:ext>
            </a:extLst>
          </p:cNvPr>
          <p:cNvSpPr txBox="1"/>
          <p:nvPr userDrawn="1"/>
        </p:nvSpPr>
        <p:spPr>
          <a:xfrm>
            <a:off x="137160" y="6309360"/>
            <a:ext cx="3578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ND-ACES Project Overview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BE2B914-35CF-45DE-83A8-DEE73398B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23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71282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terials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77AE9-2BDC-36C6-27C9-56EC254CE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EF335-3221-C0F3-4B4E-EF3D6E681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12717"/>
            <a:ext cx="10515600" cy="39829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9E8322-4CCF-68C6-B3A5-A2C5DB1E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6382512"/>
            <a:ext cx="756617" cy="38814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35EE9B8-25A7-45C9-9F0C-53F332960B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53C693-B3C4-47FC-BB77-9E8105AE37E9}"/>
              </a:ext>
            </a:extLst>
          </p:cNvPr>
          <p:cNvSpPr txBox="1"/>
          <p:nvPr userDrawn="1"/>
        </p:nvSpPr>
        <p:spPr>
          <a:xfrm>
            <a:off x="137160" y="6309360"/>
            <a:ext cx="4162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ND-ACES </a:t>
            </a:r>
            <a:r>
              <a:rPr lang="en-US" sz="2400" b="1" err="1">
                <a:solidFill>
                  <a:schemeClr val="bg1"/>
                </a:solidFill>
              </a:rPr>
              <a:t>Materals</a:t>
            </a:r>
            <a:r>
              <a:rPr lang="en-US" sz="2400" b="1">
                <a:solidFill>
                  <a:schemeClr val="bg1"/>
                </a:solidFill>
              </a:rPr>
              <a:t> Design Pillar</a:t>
            </a:r>
          </a:p>
        </p:txBody>
      </p:sp>
    </p:spTree>
    <p:extLst>
      <p:ext uri="{BB962C8B-B14F-4D97-AF65-F5344CB8AC3E}">
        <p14:creationId xmlns:p14="http://schemas.microsoft.com/office/powerpoint/2010/main" val="6863640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terials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9E8322-4CCF-68C6-B3A5-A2C5DB1E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6382512"/>
            <a:ext cx="756617" cy="38814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35EE9B8-25A7-45C9-9F0C-53F332960B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53C693-B3C4-47FC-BB77-9E8105AE37E9}"/>
              </a:ext>
            </a:extLst>
          </p:cNvPr>
          <p:cNvSpPr txBox="1"/>
          <p:nvPr userDrawn="1"/>
        </p:nvSpPr>
        <p:spPr>
          <a:xfrm>
            <a:off x="137160" y="6309360"/>
            <a:ext cx="4244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ND-ACES Materials Design Pillar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FE1B11-613F-428A-BC7F-ECB7199E7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23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993408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mpuitational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77AE9-2BDC-36C6-27C9-56EC254CE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EF335-3221-C0F3-4B4E-EF3D6E681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3737"/>
            <a:ext cx="10515600" cy="3908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9E8322-4CCF-68C6-B3A5-A2C5DB1E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6382512"/>
            <a:ext cx="756617" cy="38814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35EE9B8-25A7-45C9-9F0C-53F332960B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53C693-B3C4-47FC-BB77-9E8105AE37E9}"/>
              </a:ext>
            </a:extLst>
          </p:cNvPr>
          <p:cNvSpPr txBox="1"/>
          <p:nvPr userDrawn="1"/>
        </p:nvSpPr>
        <p:spPr>
          <a:xfrm>
            <a:off x="137160" y="6309360"/>
            <a:ext cx="5586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ND-ACES Computational Approaches Pillar</a:t>
            </a:r>
          </a:p>
        </p:txBody>
      </p:sp>
    </p:spTree>
    <p:extLst>
      <p:ext uri="{BB962C8B-B14F-4D97-AF65-F5344CB8AC3E}">
        <p14:creationId xmlns:p14="http://schemas.microsoft.com/office/powerpoint/2010/main" val="18711871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uitational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9E8322-4CCF-68C6-B3A5-A2C5DB1E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6382512"/>
            <a:ext cx="756617" cy="38814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35EE9B8-25A7-45C9-9F0C-53F332960B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53C693-B3C4-47FC-BB77-9E8105AE37E9}"/>
              </a:ext>
            </a:extLst>
          </p:cNvPr>
          <p:cNvSpPr txBox="1"/>
          <p:nvPr userDrawn="1"/>
        </p:nvSpPr>
        <p:spPr>
          <a:xfrm>
            <a:off x="137160" y="6309360"/>
            <a:ext cx="5586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ND-ACES Computational Approaches Pillar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C72718D-0539-41F4-A7D3-274989409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23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708403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llul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77AE9-2BDC-36C6-27C9-56EC254CE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EF335-3221-C0F3-4B4E-EF3D6E681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3737"/>
            <a:ext cx="10515600" cy="38852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9E8322-4CCF-68C6-B3A5-A2C5DB1E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6382512"/>
            <a:ext cx="756617" cy="38814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35EE9B8-25A7-45C9-9F0C-53F332960B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53C693-B3C4-47FC-BB77-9E8105AE37E9}"/>
              </a:ext>
            </a:extLst>
          </p:cNvPr>
          <p:cNvSpPr txBox="1"/>
          <p:nvPr userDrawn="1"/>
        </p:nvSpPr>
        <p:spPr>
          <a:xfrm>
            <a:off x="137160" y="6309360"/>
            <a:ext cx="4181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ND-ACES Cellular Systems Pillar</a:t>
            </a:r>
          </a:p>
        </p:txBody>
      </p:sp>
    </p:spTree>
    <p:extLst>
      <p:ext uri="{BB962C8B-B14F-4D97-AF65-F5344CB8AC3E}">
        <p14:creationId xmlns:p14="http://schemas.microsoft.com/office/powerpoint/2010/main" val="491459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llular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9E8322-4CCF-68C6-B3A5-A2C5DB1E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6382512"/>
            <a:ext cx="756617" cy="38814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35EE9B8-25A7-45C9-9F0C-53F332960B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53C693-B3C4-47FC-BB77-9E8105AE37E9}"/>
              </a:ext>
            </a:extLst>
          </p:cNvPr>
          <p:cNvSpPr txBox="1"/>
          <p:nvPr userDrawn="1"/>
        </p:nvSpPr>
        <p:spPr>
          <a:xfrm>
            <a:off x="137160" y="6309360"/>
            <a:ext cx="4181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ND-ACES Cellular Systems Pillar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BA5E03B-4B0F-4862-8C7D-72FCE137F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23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1623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7E0437-A1A7-1D97-DB54-9CF51E8E1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2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18AD0A-2333-51EC-C523-67CEE87D1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33737"/>
            <a:ext cx="10515600" cy="3867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5F9473-BFAE-46A1-8563-B3954DA09CDF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570" y="11387"/>
            <a:ext cx="2926074" cy="640080"/>
          </a:xfrm>
          <a:prstGeom prst="rect">
            <a:avLst/>
          </a:prstGeom>
        </p:spPr>
      </p:pic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51730139-157F-421C-B51E-29CEABEC4C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0025" y="6435406"/>
            <a:ext cx="2743200" cy="365125"/>
          </a:xfrm>
          <a:prstGeom prst="rect">
            <a:avLst/>
          </a:prstGeom>
        </p:spPr>
        <p:txBody>
          <a:bodyPr/>
          <a:lstStyle/>
          <a:p>
            <a:fld id="{C35EE9B8-25A7-45C9-9F0C-53F332960B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: Single Corner Snipped 8">
            <a:extLst>
              <a:ext uri="{FF2B5EF4-FFF2-40B4-BE49-F238E27FC236}">
                <a16:creationId xmlns:a16="http://schemas.microsoft.com/office/drawing/2014/main" id="{1665FC61-A3D3-42FF-BFEB-7919422187B0}"/>
              </a:ext>
            </a:extLst>
          </p:cNvPr>
          <p:cNvSpPr/>
          <p:nvPr userDrawn="1"/>
        </p:nvSpPr>
        <p:spPr>
          <a:xfrm>
            <a:off x="0" y="6184430"/>
            <a:ext cx="12191996" cy="681037"/>
          </a:xfrm>
          <a:prstGeom prst="snip1Rect">
            <a:avLst>
              <a:gd name="adj" fmla="val 0"/>
            </a:avLst>
          </a:prstGeom>
          <a:solidFill>
            <a:srgbClr val="005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9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50" r:id="rId2"/>
    <p:sldLayoutId id="2147483668" r:id="rId3"/>
    <p:sldLayoutId id="2147483661" r:id="rId4"/>
    <p:sldLayoutId id="2147483669" r:id="rId5"/>
    <p:sldLayoutId id="2147483653" r:id="rId6"/>
    <p:sldLayoutId id="2147483670" r:id="rId7"/>
    <p:sldLayoutId id="2147483654" r:id="rId8"/>
    <p:sldLayoutId id="2147483671" r:id="rId9"/>
    <p:sldLayoutId id="2147483655" r:id="rId10"/>
    <p:sldLayoutId id="2147483672" r:id="rId11"/>
    <p:sldLayoutId id="2147483656" r:id="rId12"/>
    <p:sldLayoutId id="2147483673" r:id="rId13"/>
    <p:sldLayoutId id="2147483657" r:id="rId14"/>
    <p:sldLayoutId id="2147483674" r:id="rId15"/>
    <p:sldLayoutId id="2147483658" r:id="rId16"/>
    <p:sldLayoutId id="2147483675" r:id="rId17"/>
    <p:sldLayoutId id="2147483659" r:id="rId18"/>
    <p:sldLayoutId id="2147483676" r:id="rId19"/>
    <p:sldLayoutId id="2147483660" r:id="rId20"/>
    <p:sldLayoutId id="2147483677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7CEF8-26B4-4988-BD0A-16C8692EA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AA9705-05DD-4618-B862-E4907587D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E9B8-25A7-45C9-9F0C-53F332960BC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54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0F08B5184C154ABD67D50C35675209" ma:contentTypeVersion="15" ma:contentTypeDescription="Create a new document." ma:contentTypeScope="" ma:versionID="5cf0662c69e365d4af500cfb93c8378a">
  <xsd:schema xmlns:xsd="http://www.w3.org/2001/XMLSchema" xmlns:xs="http://www.w3.org/2001/XMLSchema" xmlns:p="http://schemas.microsoft.com/office/2006/metadata/properties" xmlns:ns2="b3564653-6639-4740-b636-a59fc64617bc" xmlns:ns3="715daa8a-df7e-4e1e-9f92-dd7bf1317632" targetNamespace="http://schemas.microsoft.com/office/2006/metadata/properties" ma:root="true" ma:fieldsID="0d83cdf7f97646006c42bdc2b4a5c028" ns2:_="" ns3:_="">
    <xsd:import namespace="b3564653-6639-4740-b636-a59fc64617bc"/>
    <xsd:import namespace="715daa8a-df7e-4e1e-9f92-dd7bf13176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564653-6639-4740-b636-a59fc64617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286ec34-a2ae-4ac6-b6b4-0b3167cce8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5daa8a-df7e-4e1e-9f92-dd7bf131763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55bdbd1-190a-42a5-b5e3-104a488683fc}" ma:internalName="TaxCatchAll" ma:showField="CatchAllData" ma:web="715daa8a-df7e-4e1e-9f92-dd7bf131763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3564653-6639-4740-b636-a59fc64617bc">
      <Terms xmlns="http://schemas.microsoft.com/office/infopath/2007/PartnerControls"/>
    </lcf76f155ced4ddcb4097134ff3c332f>
    <TaxCatchAll xmlns="715daa8a-df7e-4e1e-9f92-dd7bf131763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380D05-687C-44A5-A790-76722846FE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564653-6639-4740-b636-a59fc64617bc"/>
    <ds:schemaRef ds:uri="715daa8a-df7e-4e1e-9f92-dd7bf13176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07FB70-C909-457A-A3B8-736199CE3828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715daa8a-df7e-4e1e-9f92-dd7bf1317632"/>
    <ds:schemaRef ds:uri="http://www.w3.org/XML/1998/namespace"/>
    <ds:schemaRef ds:uri="http://purl.org/dc/dcmitype/"/>
    <ds:schemaRef ds:uri="http://schemas.openxmlformats.org/package/2006/metadata/core-properties"/>
    <ds:schemaRef ds:uri="b3564653-6639-4740-b636-a59fc64617bc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5431820-6A1A-44BB-A5B6-EAAA142546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Hudson, Fred</dc:creator>
  <cp:lastModifiedBy>Jolynne Tschetter</cp:lastModifiedBy>
  <cp:revision>7</cp:revision>
  <dcterms:created xsi:type="dcterms:W3CDTF">2023-05-26T14:19:00Z</dcterms:created>
  <dcterms:modified xsi:type="dcterms:W3CDTF">2023-08-01T00:23:42Z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0x010100170F08B5184C154ABD67D50C35675209</vt:lpwstr>
  </property>
  <property fmtid="{D5CDD505-2E9C-101B-9397-08002B2CF9AE}" pid="3" name="MediaServiceImageTags">
    <vt:lpwstr/>
  </property>
</Properties>
</file>