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ynne Tschetter" userId="d92b7572-31f6-4694-ae98-48505f0f2dac" providerId="ADAL" clId="{084F9543-3D03-4DEE-A526-7EA6159B157A}"/>
    <pc:docChg chg="undo custSel modSld modMainMaster">
      <pc:chgData name="Jolynne Tschetter" userId="d92b7572-31f6-4694-ae98-48505f0f2dac" providerId="ADAL" clId="{084F9543-3D03-4DEE-A526-7EA6159B157A}" dt="2023-07-27T22:16:19.218" v="356" actId="20577"/>
      <pc:docMkLst>
        <pc:docMk/>
      </pc:docMkLst>
      <pc:sldChg chg="addSp modSp">
        <pc:chgData name="Jolynne Tschetter" userId="d92b7572-31f6-4694-ae98-48505f0f2dac" providerId="ADAL" clId="{084F9543-3D03-4DEE-A526-7EA6159B157A}" dt="2023-07-27T22:16:19.218" v="356" actId="20577"/>
        <pc:sldMkLst>
          <pc:docMk/>
          <pc:sldMk cId="2720524920" sldId="256"/>
        </pc:sldMkLst>
        <pc:spChg chg="mod">
          <ac:chgData name="Jolynne Tschetter" userId="d92b7572-31f6-4694-ae98-48505f0f2dac" providerId="ADAL" clId="{084F9543-3D03-4DEE-A526-7EA6159B157A}" dt="2023-07-27T22:16:05.992" v="354" actId="20577"/>
          <ac:spMkLst>
            <pc:docMk/>
            <pc:sldMk cId="2720524920" sldId="256"/>
            <ac:spMk id="4" creationId="{BC1986C3-0DCC-41EA-900F-BAA7C76EC2D6}"/>
          </ac:spMkLst>
        </pc:spChg>
        <pc:spChg chg="mod">
          <ac:chgData name="Jolynne Tschetter" userId="d92b7572-31f6-4694-ae98-48505f0f2dac" providerId="ADAL" clId="{084F9543-3D03-4DEE-A526-7EA6159B157A}" dt="2023-07-25T18:30:31.357" v="258" actId="552"/>
          <ac:spMkLst>
            <pc:docMk/>
            <pc:sldMk cId="2720524920" sldId="256"/>
            <ac:spMk id="12" creationId="{5149B47F-AF9B-4E8D-ABE4-59EB42FAAFAD}"/>
          </ac:spMkLst>
        </pc:spChg>
        <pc:spChg chg="mod">
          <ac:chgData name="Jolynne Tschetter" userId="d92b7572-31f6-4694-ae98-48505f0f2dac" providerId="ADAL" clId="{084F9543-3D03-4DEE-A526-7EA6159B157A}" dt="2023-07-25T18:30:31.357" v="258" actId="552"/>
          <ac:spMkLst>
            <pc:docMk/>
            <pc:sldMk cId="2720524920" sldId="256"/>
            <ac:spMk id="15" creationId="{64AA28F4-F63B-4872-8903-2B2A4171DCBA}"/>
          </ac:spMkLst>
        </pc:spChg>
        <pc:spChg chg="mod">
          <ac:chgData name="Jolynne Tschetter" userId="d92b7572-31f6-4694-ae98-48505f0f2dac" providerId="ADAL" clId="{084F9543-3D03-4DEE-A526-7EA6159B157A}" dt="2023-07-25T18:30:31.357" v="258" actId="552"/>
          <ac:spMkLst>
            <pc:docMk/>
            <pc:sldMk cId="2720524920" sldId="256"/>
            <ac:spMk id="16" creationId="{F53014DA-66D5-48E4-9BE9-9FA478C49AAB}"/>
          </ac:spMkLst>
        </pc:spChg>
        <pc:spChg chg="mod">
          <ac:chgData name="Jolynne Tschetter" userId="d92b7572-31f6-4694-ae98-48505f0f2dac" providerId="ADAL" clId="{084F9543-3D03-4DEE-A526-7EA6159B157A}" dt="2023-07-27T21:19:02.594" v="300" actId="20577"/>
          <ac:spMkLst>
            <pc:docMk/>
            <pc:sldMk cId="2720524920" sldId="256"/>
            <ac:spMk id="17" creationId="{65545654-BA6C-4A6C-B23C-D1CB86E366F5}"/>
          </ac:spMkLst>
        </pc:spChg>
        <pc:spChg chg="add mod">
          <ac:chgData name="Jolynne Tschetter" userId="d92b7572-31f6-4694-ae98-48505f0f2dac" providerId="ADAL" clId="{084F9543-3D03-4DEE-A526-7EA6159B157A}" dt="2023-07-27T21:18:35.548" v="289" actId="20577"/>
          <ac:spMkLst>
            <pc:docMk/>
            <pc:sldMk cId="2720524920" sldId="256"/>
            <ac:spMk id="18" creationId="{F70E0358-E5D5-4921-BD60-8EEA89FA4F4D}"/>
          </ac:spMkLst>
        </pc:spChg>
        <pc:spChg chg="mod">
          <ac:chgData name="Jolynne Tschetter" userId="d92b7572-31f6-4694-ae98-48505f0f2dac" providerId="ADAL" clId="{084F9543-3D03-4DEE-A526-7EA6159B157A}" dt="2023-07-27T21:18:52.697" v="299" actId="20577"/>
          <ac:spMkLst>
            <pc:docMk/>
            <pc:sldMk cId="2720524920" sldId="256"/>
            <ac:spMk id="19" creationId="{8A47DB2C-5F5F-4156-BF1D-A9323E006408}"/>
          </ac:spMkLst>
        </pc:spChg>
        <pc:spChg chg="mod">
          <ac:chgData name="Jolynne Tschetter" userId="d92b7572-31f6-4694-ae98-48505f0f2dac" providerId="ADAL" clId="{084F9543-3D03-4DEE-A526-7EA6159B157A}" dt="2023-07-27T21:18:48.624" v="298" actId="20577"/>
          <ac:spMkLst>
            <pc:docMk/>
            <pc:sldMk cId="2720524920" sldId="256"/>
            <ac:spMk id="20" creationId="{E647F336-4F00-4BA3-B5C3-A3C3F95D6541}"/>
          </ac:spMkLst>
        </pc:spChg>
        <pc:spChg chg="mod">
          <ac:chgData name="Jolynne Tschetter" userId="d92b7572-31f6-4694-ae98-48505f0f2dac" providerId="ADAL" clId="{084F9543-3D03-4DEE-A526-7EA6159B157A}" dt="2023-07-27T22:16:19.218" v="356" actId="20577"/>
          <ac:spMkLst>
            <pc:docMk/>
            <pc:sldMk cId="2720524920" sldId="256"/>
            <ac:spMk id="21" creationId="{94A55563-0A88-4F85-AE90-7FDC1D3916E7}"/>
          </ac:spMkLst>
        </pc:spChg>
        <pc:spChg chg="add mod">
          <ac:chgData name="Jolynne Tschetter" userId="d92b7572-31f6-4694-ae98-48505f0f2dac" providerId="ADAL" clId="{084F9543-3D03-4DEE-A526-7EA6159B157A}" dt="2023-07-27T21:18:21.957" v="271" actId="20577"/>
          <ac:spMkLst>
            <pc:docMk/>
            <pc:sldMk cId="2720524920" sldId="256"/>
            <ac:spMk id="22" creationId="{D31E81C5-ACAD-4510-AAE7-5B44CEE2F441}"/>
          </ac:spMkLst>
        </pc:spChg>
        <pc:spChg chg="add mod">
          <ac:chgData name="Jolynne Tschetter" userId="d92b7572-31f6-4694-ae98-48505f0f2dac" providerId="ADAL" clId="{084F9543-3D03-4DEE-A526-7EA6159B157A}" dt="2023-07-27T21:18:40.051" v="296" actId="20577"/>
          <ac:spMkLst>
            <pc:docMk/>
            <pc:sldMk cId="2720524920" sldId="256"/>
            <ac:spMk id="23" creationId="{22DC6ECA-97D3-4410-9007-67075670DF57}"/>
          </ac:spMkLst>
        </pc:spChg>
      </pc:sldChg>
      <pc:sldChg chg="addSp delSp modSp">
        <pc:chgData name="Jolynne Tschetter" userId="d92b7572-31f6-4694-ae98-48505f0f2dac" providerId="ADAL" clId="{084F9543-3D03-4DEE-A526-7EA6159B157A}" dt="2023-07-25T18:29:48.569" v="257" actId="1076"/>
        <pc:sldMkLst>
          <pc:docMk/>
          <pc:sldMk cId="1011806124" sldId="257"/>
        </pc:sldMkLst>
        <pc:spChg chg="add mod">
          <ac:chgData name="Jolynne Tschetter" userId="d92b7572-31f6-4694-ae98-48505f0f2dac" providerId="ADAL" clId="{084F9543-3D03-4DEE-A526-7EA6159B157A}" dt="2023-07-25T16:45:56.945" v="25" actId="1076"/>
          <ac:spMkLst>
            <pc:docMk/>
            <pc:sldMk cId="1011806124" sldId="257"/>
            <ac:spMk id="2" creationId="{8A7FD553-7C21-4827-8D42-4C2EE30707E1}"/>
          </ac:spMkLst>
        </pc:spChg>
        <pc:spChg chg="add del mod">
          <ac:chgData name="Jolynne Tschetter" userId="d92b7572-31f6-4694-ae98-48505f0f2dac" providerId="ADAL" clId="{084F9543-3D03-4DEE-A526-7EA6159B157A}" dt="2023-07-25T16:49:09.004" v="121" actId="478"/>
          <ac:spMkLst>
            <pc:docMk/>
            <pc:sldMk cId="1011806124" sldId="257"/>
            <ac:spMk id="3" creationId="{2A800B16-A2BF-469B-9643-6D65F023AD86}"/>
          </ac:spMkLst>
        </pc:spChg>
        <pc:spChg chg="add del mod">
          <ac:chgData name="Jolynne Tschetter" userId="d92b7572-31f6-4694-ae98-48505f0f2dac" providerId="ADAL" clId="{084F9543-3D03-4DEE-A526-7EA6159B157A}" dt="2023-07-25T16:49:09.004" v="121" actId="478"/>
          <ac:spMkLst>
            <pc:docMk/>
            <pc:sldMk cId="1011806124" sldId="257"/>
            <ac:spMk id="5" creationId="{166CAE3A-6E7E-4FE8-BF69-2F12E7ED6D03}"/>
          </ac:spMkLst>
        </pc:spChg>
        <pc:spChg chg="add del mod">
          <ac:chgData name="Jolynne Tschetter" userId="d92b7572-31f6-4694-ae98-48505f0f2dac" providerId="ADAL" clId="{084F9543-3D03-4DEE-A526-7EA6159B157A}" dt="2023-07-25T16:49:09.004" v="121" actId="478"/>
          <ac:spMkLst>
            <pc:docMk/>
            <pc:sldMk cId="1011806124" sldId="257"/>
            <ac:spMk id="7" creationId="{087F4612-04C3-4E63-B5EF-B661E78F8DE9}"/>
          </ac:spMkLst>
        </pc:spChg>
        <pc:spChg chg="add del mod">
          <ac:chgData name="Jolynne Tschetter" userId="d92b7572-31f6-4694-ae98-48505f0f2dac" providerId="ADAL" clId="{084F9543-3D03-4DEE-A526-7EA6159B157A}" dt="2023-07-25T16:49:09.004" v="121" actId="478"/>
          <ac:spMkLst>
            <pc:docMk/>
            <pc:sldMk cId="1011806124" sldId="257"/>
            <ac:spMk id="8" creationId="{1F591E6B-BA93-42F7-975F-EE41098D9605}"/>
          </ac:spMkLst>
        </pc:spChg>
        <pc:spChg chg="add del mod">
          <ac:chgData name="Jolynne Tschetter" userId="d92b7572-31f6-4694-ae98-48505f0f2dac" providerId="ADAL" clId="{084F9543-3D03-4DEE-A526-7EA6159B157A}" dt="2023-07-25T16:48:58.729" v="119" actId="478"/>
          <ac:spMkLst>
            <pc:docMk/>
            <pc:sldMk cId="1011806124" sldId="257"/>
            <ac:spMk id="9" creationId="{FCEA95A4-8C56-4DC1-BE7E-782A164D3DA4}"/>
          </ac:spMkLst>
        </pc:spChg>
        <pc:spChg chg="add del mod">
          <ac:chgData name="Jolynne Tschetter" userId="d92b7572-31f6-4694-ae98-48505f0f2dac" providerId="ADAL" clId="{084F9543-3D03-4DEE-A526-7EA6159B157A}" dt="2023-07-25T16:48:58.729" v="119" actId="478"/>
          <ac:spMkLst>
            <pc:docMk/>
            <pc:sldMk cId="1011806124" sldId="257"/>
            <ac:spMk id="10" creationId="{7EC0A787-A9BB-4FBE-AAF9-5ADA856C1143}"/>
          </ac:spMkLst>
        </pc:spChg>
        <pc:picChg chg="del mod">
          <ac:chgData name="Jolynne Tschetter" userId="d92b7572-31f6-4694-ae98-48505f0f2dac" providerId="ADAL" clId="{084F9543-3D03-4DEE-A526-7EA6159B157A}" dt="2023-07-25T16:49:11.750" v="122" actId="478"/>
          <ac:picMkLst>
            <pc:docMk/>
            <pc:sldMk cId="1011806124" sldId="257"/>
            <ac:picMk id="4" creationId="{A674A0B7-5EAA-42E3-BE9F-DC7DF83D9D14}"/>
          </ac:picMkLst>
        </pc:picChg>
        <pc:picChg chg="mod">
          <ac:chgData name="Jolynne Tschetter" userId="d92b7572-31f6-4694-ae98-48505f0f2dac" providerId="ADAL" clId="{084F9543-3D03-4DEE-A526-7EA6159B157A}" dt="2023-07-25T18:29:48.569" v="257" actId="1076"/>
          <ac:picMkLst>
            <pc:docMk/>
            <pc:sldMk cId="1011806124" sldId="257"/>
            <ac:picMk id="6" creationId="{26676D07-0985-47FF-ADD3-F4A0E20CB85C}"/>
          </ac:picMkLst>
        </pc:picChg>
        <pc:picChg chg="add del mod">
          <ac:chgData name="Jolynne Tschetter" userId="d92b7572-31f6-4694-ae98-48505f0f2dac" providerId="ADAL" clId="{084F9543-3D03-4DEE-A526-7EA6159B157A}" dt="2023-07-25T17:12:55.723" v="127" actId="478"/>
          <ac:picMkLst>
            <pc:docMk/>
            <pc:sldMk cId="1011806124" sldId="257"/>
            <ac:picMk id="11" creationId="{514AD020-6F6B-49E1-A370-37B5B2C59B0D}"/>
          </ac:picMkLst>
        </pc:picChg>
        <pc:picChg chg="add mod">
          <ac:chgData name="Jolynne Tschetter" userId="d92b7572-31f6-4694-ae98-48505f0f2dac" providerId="ADAL" clId="{084F9543-3D03-4DEE-A526-7EA6159B157A}" dt="2023-07-25T17:25:52.586" v="225" actId="1076"/>
          <ac:picMkLst>
            <pc:docMk/>
            <pc:sldMk cId="1011806124" sldId="257"/>
            <ac:picMk id="13" creationId="{62228C98-E016-4D7D-8460-9557530FE5B3}"/>
          </ac:picMkLst>
        </pc:picChg>
        <pc:picChg chg="add mod">
          <ac:chgData name="Jolynne Tschetter" userId="d92b7572-31f6-4694-ae98-48505f0f2dac" providerId="ADAL" clId="{084F9543-3D03-4DEE-A526-7EA6159B157A}" dt="2023-07-25T18:29:25.611" v="255" actId="1076"/>
          <ac:picMkLst>
            <pc:docMk/>
            <pc:sldMk cId="1011806124" sldId="257"/>
            <ac:picMk id="15" creationId="{8825BAAA-E13E-4FCA-BAE3-64AA411D6E41}"/>
          </ac:picMkLst>
        </pc:picChg>
        <pc:picChg chg="add del mod">
          <ac:chgData name="Jolynne Tschetter" userId="d92b7572-31f6-4694-ae98-48505f0f2dac" providerId="ADAL" clId="{084F9543-3D03-4DEE-A526-7EA6159B157A}" dt="2023-07-25T17:25:15.033" v="222" actId="478"/>
          <ac:picMkLst>
            <pc:docMk/>
            <pc:sldMk cId="1011806124" sldId="257"/>
            <ac:picMk id="16" creationId="{91C4C918-D4CA-9D45-AF9B-771B9C4FF780}"/>
          </ac:picMkLst>
        </pc:picChg>
        <pc:picChg chg="add del mod">
          <ac:chgData name="Jolynne Tschetter" userId="d92b7572-31f6-4694-ae98-48505f0f2dac" providerId="ADAL" clId="{084F9543-3D03-4DEE-A526-7EA6159B157A}" dt="2023-07-25T18:29:13.306" v="250" actId="478"/>
          <ac:picMkLst>
            <pc:docMk/>
            <pc:sldMk cId="1011806124" sldId="257"/>
            <ac:picMk id="17" creationId="{24B04B60-66E8-462E-9706-BD0C7964BF57}"/>
          </ac:picMkLst>
        </pc:picChg>
        <pc:picChg chg="add mod">
          <ac:chgData name="Jolynne Tschetter" userId="d92b7572-31f6-4694-ae98-48505f0f2dac" providerId="ADAL" clId="{084F9543-3D03-4DEE-A526-7EA6159B157A}" dt="2023-07-25T17:21:01.170" v="181" actId="1076"/>
          <ac:picMkLst>
            <pc:docMk/>
            <pc:sldMk cId="1011806124" sldId="257"/>
            <ac:picMk id="18" creationId="{A53ECA62-A66E-493A-B3BA-5E558198071B}"/>
          </ac:picMkLst>
        </pc:picChg>
        <pc:picChg chg="add mod">
          <ac:chgData name="Jolynne Tschetter" userId="d92b7572-31f6-4694-ae98-48505f0f2dac" providerId="ADAL" clId="{084F9543-3D03-4DEE-A526-7EA6159B157A}" dt="2023-07-25T17:20:29.527" v="140" actId="1076"/>
          <ac:picMkLst>
            <pc:docMk/>
            <pc:sldMk cId="1011806124" sldId="257"/>
            <ac:picMk id="19" creationId="{979BBA9A-6D82-4727-BDB0-0E30BB540548}"/>
          </ac:picMkLst>
        </pc:picChg>
        <pc:picChg chg="add mod">
          <ac:chgData name="Jolynne Tschetter" userId="d92b7572-31f6-4694-ae98-48505f0f2dac" providerId="ADAL" clId="{084F9543-3D03-4DEE-A526-7EA6159B157A}" dt="2023-07-25T17:20:35.683" v="145" actId="1076"/>
          <ac:picMkLst>
            <pc:docMk/>
            <pc:sldMk cId="1011806124" sldId="257"/>
            <ac:picMk id="20" creationId="{D7875A86-B49C-7C09-CFFA-D3AF5CB8F1A9}"/>
          </ac:picMkLst>
        </pc:picChg>
        <pc:picChg chg="add mod">
          <ac:chgData name="Jolynne Tschetter" userId="d92b7572-31f6-4694-ae98-48505f0f2dac" providerId="ADAL" clId="{084F9543-3D03-4DEE-A526-7EA6159B157A}" dt="2023-07-25T18:29:21.090" v="253" actId="1076"/>
          <ac:picMkLst>
            <pc:docMk/>
            <pc:sldMk cId="1011806124" sldId="257"/>
            <ac:picMk id="22" creationId="{42C182F2-2037-4353-9113-25603497136C}"/>
          </ac:picMkLst>
        </pc:picChg>
        <pc:picChg chg="add mod">
          <ac:chgData name="Jolynne Tschetter" userId="d92b7572-31f6-4694-ae98-48505f0f2dac" providerId="ADAL" clId="{084F9543-3D03-4DEE-A526-7EA6159B157A}" dt="2023-07-25T18:29:29.352" v="256" actId="1076"/>
          <ac:picMkLst>
            <pc:docMk/>
            <pc:sldMk cId="1011806124" sldId="257"/>
            <ac:picMk id="1026" creationId="{2723E723-DD25-48D4-9A7B-8B5D8BE2FA44}"/>
          </ac:picMkLst>
        </pc:picChg>
        <pc:picChg chg="add mod">
          <ac:chgData name="Jolynne Tschetter" userId="d92b7572-31f6-4694-ae98-48505f0f2dac" providerId="ADAL" clId="{084F9543-3D03-4DEE-A526-7EA6159B157A}" dt="2023-07-25T17:20:52.747" v="177" actId="1076"/>
          <ac:picMkLst>
            <pc:docMk/>
            <pc:sldMk cId="1011806124" sldId="257"/>
            <ac:picMk id="1028" creationId="{36B15AB6-AE27-4DFE-AC79-A5303D32F1B9}"/>
          </ac:picMkLst>
        </pc:picChg>
        <pc:picChg chg="add mod">
          <ac:chgData name="Jolynne Tschetter" userId="d92b7572-31f6-4694-ae98-48505f0f2dac" providerId="ADAL" clId="{084F9543-3D03-4DEE-A526-7EA6159B157A}" dt="2023-07-25T17:21:10.627" v="192" actId="1076"/>
          <ac:picMkLst>
            <pc:docMk/>
            <pc:sldMk cId="1011806124" sldId="257"/>
            <ac:picMk id="1029" creationId="{344DEBA0-0BF7-4C07-9288-A78CF87C57FA}"/>
          </ac:picMkLst>
        </pc:picChg>
        <pc:picChg chg="add del mod">
          <ac:chgData name="Jolynne Tschetter" userId="d92b7572-31f6-4694-ae98-48505f0f2dac" providerId="ADAL" clId="{084F9543-3D03-4DEE-A526-7EA6159B157A}" dt="2023-07-25T16:49:09.004" v="121" actId="478"/>
          <ac:picMkLst>
            <pc:docMk/>
            <pc:sldMk cId="1011806124" sldId="257"/>
            <ac:picMk id="1031" creationId="{FD941A0C-2EF6-4433-8255-AD901DD02E25}"/>
          </ac:picMkLst>
        </pc:picChg>
      </pc:sldChg>
      <pc:sldMasterChg chg="modSp modSldLayout">
        <pc:chgData name="Jolynne Tschetter" userId="d92b7572-31f6-4694-ae98-48505f0f2dac" providerId="ADAL" clId="{084F9543-3D03-4DEE-A526-7EA6159B157A}" dt="2023-07-27T22:15:13.408" v="343" actId="2711"/>
        <pc:sldMasterMkLst>
          <pc:docMk/>
          <pc:sldMasterMk cId="504528445" sldId="2147483660"/>
        </pc:sldMasterMkLst>
        <pc:spChg chg="mod">
          <ac:chgData name="Jolynne Tschetter" userId="d92b7572-31f6-4694-ae98-48505f0f2dac" providerId="ADAL" clId="{084F9543-3D03-4DEE-A526-7EA6159B157A}" dt="2023-07-27T22:15:13.408" v="343" actId="2711"/>
          <ac:spMkLst>
            <pc:docMk/>
            <pc:sldMasterMk cId="504528445" sldId="2147483660"/>
            <ac:spMk id="2" creationId="{00000000-0000-0000-0000-000000000000}"/>
          </ac:spMkLst>
        </pc:spChg>
        <pc:picChg chg="mod">
          <ac:chgData name="Jolynne Tschetter" userId="d92b7572-31f6-4694-ae98-48505f0f2dac" providerId="ADAL" clId="{084F9543-3D03-4DEE-A526-7EA6159B157A}" dt="2023-07-25T17:19:49.297" v="138" actId="14100"/>
          <ac:picMkLst>
            <pc:docMk/>
            <pc:sldMasterMk cId="504528445" sldId="2147483660"/>
            <ac:picMk id="10" creationId="{A3A2D613-796F-46C2-A358-19D0AAD87EE5}"/>
          </ac:picMkLst>
        </pc:picChg>
        <pc:sldLayoutChg chg="modSp">
          <pc:chgData name="Jolynne Tschetter" userId="d92b7572-31f6-4694-ae98-48505f0f2dac" providerId="ADAL" clId="{084F9543-3D03-4DEE-A526-7EA6159B157A}" dt="2023-07-27T22:13:35.285" v="340" actId="255"/>
          <pc:sldLayoutMkLst>
            <pc:docMk/>
            <pc:sldMasterMk cId="504528445" sldId="2147483660"/>
            <pc:sldLayoutMk cId="2909694392" sldId="2147483662"/>
          </pc:sldLayoutMkLst>
          <pc:spChg chg="mod">
            <ac:chgData name="Jolynne Tschetter" userId="d92b7572-31f6-4694-ae98-48505f0f2dac" providerId="ADAL" clId="{084F9543-3D03-4DEE-A526-7EA6159B157A}" dt="2023-07-27T22:13:35.285" v="340" actId="255"/>
            <ac:spMkLst>
              <pc:docMk/>
              <pc:sldMasterMk cId="504528445" sldId="2147483660"/>
              <pc:sldLayoutMk cId="2909694392" sldId="2147483662"/>
              <ac:spMk id="2" creationId="{2397ABE9-D9CA-4FAC-9B4B-DACB6F88451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ABE9-D9CA-4FAC-9B4B-DACB6F884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655313"/>
            <a:ext cx="42255038" cy="3017520"/>
          </a:xfrm>
        </p:spPr>
        <p:txBody>
          <a:bodyPr>
            <a:normAutofit/>
          </a:bodyPr>
          <a:lstStyle>
            <a:lvl1pPr algn="ctr">
              <a:defRPr sz="6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6F37A-434F-4E18-ABAB-0784E3E3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086" y="30510487"/>
            <a:ext cx="12043954" cy="1752600"/>
          </a:xfrm>
        </p:spPr>
        <p:txBody>
          <a:bodyPr/>
          <a:lstStyle/>
          <a:p>
            <a:fld id="{E29CF68C-A87A-455A-9870-1E573532DD2E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EBE07-D887-4634-8FFF-968235A6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47005" y="30510487"/>
            <a:ext cx="16459200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9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F68C-A87A-455A-9870-1E573532D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30578145"/>
            <a:ext cx="9875520" cy="1752600"/>
          </a:xfrm>
          <a:prstGeom prst="rect">
            <a:avLst/>
          </a:prstGeom>
        </p:spPr>
        <p:txBody>
          <a:bodyPr/>
          <a:lstStyle/>
          <a:p>
            <a:fld id="{0BE39CE6-06A6-4BA9-A120-58F11BEB1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9086" y="1752607"/>
            <a:ext cx="42255038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9087" y="5537200"/>
            <a:ext cx="42255038" cy="24112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F68C-A87A-455A-9870-1E573532D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A2D613-796F-46C2-A358-19D0AAD87E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084" y="30510487"/>
            <a:ext cx="83600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2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6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986C3-0DCC-41EA-900F-BAA7C76E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title</a:t>
            </a:r>
          </a:p>
        </p:txBody>
      </p: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A55A8997-C2B7-4BEC-9780-4ABF67B2A043}"/>
              </a:ext>
            </a:extLst>
          </p:cNvPr>
          <p:cNvSpPr/>
          <p:nvPr/>
        </p:nvSpPr>
        <p:spPr>
          <a:xfrm>
            <a:off x="11461005" y="4432300"/>
            <a:ext cx="21031200" cy="1188720"/>
          </a:xfrm>
          <a:prstGeom prst="snip1Rect">
            <a:avLst>
              <a:gd name="adj" fmla="val 0"/>
            </a:avLst>
          </a:prstGeom>
          <a:solidFill>
            <a:srgbClr val="005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5149B47F-AF9B-4E8D-ABE4-59EB42FAAFAD}"/>
              </a:ext>
            </a:extLst>
          </p:cNvPr>
          <p:cNvSpPr/>
          <p:nvPr/>
        </p:nvSpPr>
        <p:spPr>
          <a:xfrm>
            <a:off x="33089406" y="4399280"/>
            <a:ext cx="10058400" cy="1188720"/>
          </a:xfrm>
          <a:prstGeom prst="snip1Rect">
            <a:avLst>
              <a:gd name="adj" fmla="val 0"/>
            </a:avLst>
          </a:prstGeom>
          <a:solidFill>
            <a:srgbClr val="005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5D6176-C3A7-4753-B69C-BFF3DA29FCDD}"/>
              </a:ext>
            </a:extLst>
          </p:cNvPr>
          <p:cNvSpPr txBox="1"/>
          <p:nvPr/>
        </p:nvSpPr>
        <p:spPr>
          <a:xfrm>
            <a:off x="743394" y="4432300"/>
            <a:ext cx="10058400" cy="1188720"/>
          </a:xfrm>
          <a:prstGeom prst="rect">
            <a:avLst/>
          </a:prstGeom>
          <a:solidFill>
            <a:srgbClr val="005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5410A3-50B8-461C-8368-C4AC44910A6E}"/>
              </a:ext>
            </a:extLst>
          </p:cNvPr>
          <p:cNvSpPr txBox="1"/>
          <p:nvPr/>
        </p:nvSpPr>
        <p:spPr>
          <a:xfrm>
            <a:off x="743394" y="14206220"/>
            <a:ext cx="10058400" cy="1015663"/>
          </a:xfrm>
          <a:prstGeom prst="rect">
            <a:avLst/>
          </a:prstGeom>
          <a:solidFill>
            <a:srgbClr val="005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AA28F4-F63B-4872-8903-2B2A4171DCBA}"/>
              </a:ext>
            </a:extLst>
          </p:cNvPr>
          <p:cNvSpPr txBox="1"/>
          <p:nvPr/>
        </p:nvSpPr>
        <p:spPr>
          <a:xfrm>
            <a:off x="33089406" y="15117743"/>
            <a:ext cx="10058400" cy="1015663"/>
          </a:xfrm>
          <a:prstGeom prst="rect">
            <a:avLst/>
          </a:prstGeom>
          <a:solidFill>
            <a:srgbClr val="005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014DA-66D5-48E4-9BE9-9FA478C49AAB}"/>
              </a:ext>
            </a:extLst>
          </p:cNvPr>
          <p:cNvSpPr txBox="1"/>
          <p:nvPr/>
        </p:nvSpPr>
        <p:spPr>
          <a:xfrm>
            <a:off x="33089406" y="25996900"/>
            <a:ext cx="10058400" cy="1015663"/>
          </a:xfrm>
          <a:prstGeom prst="rect">
            <a:avLst/>
          </a:prstGeom>
          <a:solidFill>
            <a:srgbClr val="005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545654-BA6C-4A6C-B23C-D1CB86E366F5}"/>
              </a:ext>
            </a:extLst>
          </p:cNvPr>
          <p:cNvSpPr txBox="1"/>
          <p:nvPr/>
        </p:nvSpPr>
        <p:spPr>
          <a:xfrm>
            <a:off x="33089406" y="27012563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presented in this poster was supported by the National Science Foundation under NSF EPSCoR Track-1 Cooperative Agreement OIA #1946202. Any opinions, findings, and conclusions or recommendations expressed in this material are those of the author(s) and do not necessarily reflect the views of the National Science Foundation.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47DB2C-5F5F-4156-BF1D-A9323E006408}"/>
              </a:ext>
            </a:extLst>
          </p:cNvPr>
          <p:cNvSpPr txBox="1"/>
          <p:nvPr/>
        </p:nvSpPr>
        <p:spPr>
          <a:xfrm>
            <a:off x="33089406" y="16423034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 References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47F336-4F00-4BA3-B5C3-A3C3F95D6541}"/>
              </a:ext>
            </a:extLst>
          </p:cNvPr>
          <p:cNvSpPr txBox="1"/>
          <p:nvPr/>
        </p:nvSpPr>
        <p:spPr>
          <a:xfrm>
            <a:off x="33089406" y="5797018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 Conclusions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A55563-0A88-4F85-AE90-7FDC1D3916E7}"/>
              </a:ext>
            </a:extLst>
          </p:cNvPr>
          <p:cNvSpPr txBox="1"/>
          <p:nvPr/>
        </p:nvSpPr>
        <p:spPr>
          <a:xfrm>
            <a:off x="743394" y="31955874"/>
            <a:ext cx="16193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Add University academic logo – University logo should be similar in size with the NSF EPSCoR Logo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E0358-E5D5-4921-BD60-8EEA89FA4F4D}"/>
              </a:ext>
            </a:extLst>
          </p:cNvPr>
          <p:cNvSpPr txBox="1"/>
          <p:nvPr/>
        </p:nvSpPr>
        <p:spPr>
          <a:xfrm>
            <a:off x="743394" y="5918822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 Introduction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1E81C5-ACAD-4510-AAE7-5B44CEE2F441}"/>
              </a:ext>
            </a:extLst>
          </p:cNvPr>
          <p:cNvSpPr txBox="1"/>
          <p:nvPr/>
        </p:nvSpPr>
        <p:spPr>
          <a:xfrm>
            <a:off x="849086" y="15394741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 Methods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DC6ECA-97D3-4410-9007-67075670DF57}"/>
              </a:ext>
            </a:extLst>
          </p:cNvPr>
          <p:cNvSpPr txBox="1"/>
          <p:nvPr/>
        </p:nvSpPr>
        <p:spPr>
          <a:xfrm>
            <a:off x="11461005" y="5918821"/>
            <a:ext cx="2103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 Results</a:t>
            </a:r>
          </a:p>
        </p:txBody>
      </p:sp>
    </p:spTree>
    <p:extLst>
      <p:ext uri="{BB962C8B-B14F-4D97-AF65-F5344CB8AC3E}">
        <p14:creationId xmlns:p14="http://schemas.microsoft.com/office/powerpoint/2010/main" val="272052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676D07-0985-47FF-ADD3-F4A0E20CB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5346" y="27539860"/>
            <a:ext cx="7315200" cy="1828800"/>
          </a:xfrm>
          <a:prstGeom prst="rect">
            <a:avLst/>
          </a:prstGeom>
        </p:spPr>
      </p:pic>
      <p:sp>
        <p:nvSpPr>
          <p:cNvPr id="2" name="AutoShape 3" descr="Poster logos | ND EPSCoR | ND EPSCoR">
            <a:extLst>
              <a:ext uri="{FF2B5EF4-FFF2-40B4-BE49-F238E27FC236}">
                <a16:creationId xmlns:a16="http://schemas.microsoft.com/office/drawing/2014/main" id="{8A7FD553-7C21-4827-8D42-4C2EE30707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8842" y="20664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Sitting Bull College - Wikipedia">
            <a:extLst>
              <a:ext uri="{FF2B5EF4-FFF2-40B4-BE49-F238E27FC236}">
                <a16:creationId xmlns:a16="http://schemas.microsoft.com/office/drawing/2014/main" id="{36B15AB6-AE27-4DFE-AC79-A5303D32F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9211" y="30173272"/>
            <a:ext cx="396561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ffiliate Members | ND NASA EPSCoR | University of North Dakota">
            <a:extLst>
              <a:ext uri="{FF2B5EF4-FFF2-40B4-BE49-F238E27FC236}">
                <a16:creationId xmlns:a16="http://schemas.microsoft.com/office/drawing/2014/main" id="{344DEBA0-0BF7-4C07-9288-A78CF87C5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140" y="27771770"/>
            <a:ext cx="61772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- Turtle Mountain Community College">
            <a:extLst>
              <a:ext uri="{FF2B5EF4-FFF2-40B4-BE49-F238E27FC236}">
                <a16:creationId xmlns:a16="http://schemas.microsoft.com/office/drawing/2014/main" id="{2723E723-DD25-48D4-9A7B-8B5D8BE2F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676" y="275513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Poster logos | ND EPSCoR | ND EPSCoR">
            <a:extLst>
              <a:ext uri="{FF2B5EF4-FFF2-40B4-BE49-F238E27FC236}">
                <a16:creationId xmlns:a16="http://schemas.microsoft.com/office/drawing/2014/main" id="{A53ECA62-A66E-493A-B3BA-5E558198071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0" b="18171"/>
          <a:stretch/>
        </p:blipFill>
        <p:spPr bwMode="auto">
          <a:xfrm>
            <a:off x="4981694" y="30283060"/>
            <a:ext cx="5747795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79BBA9A-6D82-4727-BDB0-0E30BB5405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543" y="30173272"/>
            <a:ext cx="192843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D7875A86-B49C-7C09-CFFA-D3AF5CB8F1A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2093" b="32095"/>
          <a:stretch/>
        </p:blipFill>
        <p:spPr>
          <a:xfrm>
            <a:off x="21945600" y="30173272"/>
            <a:ext cx="5053117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228C98-E016-4D7D-8460-9557530FE5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449" y="30205132"/>
            <a:ext cx="2895238" cy="17650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825BAAA-E13E-4FCA-BAE3-64AA411D6E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999" y="27539860"/>
            <a:ext cx="1828800" cy="18288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2C182F2-2037-4353-9113-2560349713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479" y="27539860"/>
            <a:ext cx="533825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0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66659ddc-3c25-4d3e-b3b7-9890fca5266d" xsi:nil="true"/>
    <MigrationWizIdDocumentLibraryPermissions xmlns="66659ddc-3c25-4d3e-b3b7-9890fca5266d" xsi:nil="true"/>
    <MigrationWizIdSecurityGroups xmlns="66659ddc-3c25-4d3e-b3b7-9890fca5266d" xsi:nil="true"/>
    <MigrationWizIdPermissionLevels xmlns="66659ddc-3c25-4d3e-b3b7-9890fca5266d" xsi:nil="true"/>
    <_activity xmlns="66659ddc-3c25-4d3e-b3b7-9890fca5266d" xsi:nil="true"/>
    <MigrationWizIdPermissions xmlns="66659ddc-3c25-4d3e-b3b7-9890fca526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A8573C6281468AECBB5C328F9B91" ma:contentTypeVersion="21" ma:contentTypeDescription="Create a new document." ma:contentTypeScope="" ma:versionID="1cbef5d9a0c19a367f180d54a6d6c523">
  <xsd:schema xmlns:xsd="http://www.w3.org/2001/XMLSchema" xmlns:xs="http://www.w3.org/2001/XMLSchema" xmlns:p="http://schemas.microsoft.com/office/2006/metadata/properties" xmlns:ns3="66659ddc-3c25-4d3e-b3b7-9890fca5266d" xmlns:ns4="82c2a4e3-40b0-435d-8162-b539a366ebba" targetNamespace="http://schemas.microsoft.com/office/2006/metadata/properties" ma:root="true" ma:fieldsID="b6e23ed9b5c92dedd4437596966d2cef" ns3:_="" ns4:_="">
    <xsd:import namespace="66659ddc-3c25-4d3e-b3b7-9890fca5266d"/>
    <xsd:import namespace="82c2a4e3-40b0-435d-8162-b539a366ebba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59ddc-3c25-4d3e-b3b7-9890fca5266d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2a4e3-40b0-435d-8162-b539a366ebb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E816CA-BA59-4224-8537-35F2258A8D10}">
  <ds:schemaRefs>
    <ds:schemaRef ds:uri="http://schemas.microsoft.com/office/infopath/2007/PartnerControls"/>
    <ds:schemaRef ds:uri="http://purl.org/dc/terms/"/>
    <ds:schemaRef ds:uri="82c2a4e3-40b0-435d-8162-b539a366ebba"/>
    <ds:schemaRef ds:uri="http://www.w3.org/XML/1998/namespace"/>
    <ds:schemaRef ds:uri="66659ddc-3c25-4d3e-b3b7-9890fca5266d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3BE4D6B-0E30-4452-BD67-F76DD31D3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3E7787-E4D3-4451-A0F0-D9A124B3F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659ddc-3c25-4d3e-b3b7-9890fca5266d"/>
    <ds:schemaRef ds:uri="82c2a4e3-40b0-435d-8162-b539a366e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94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Add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Jolynne Tschetter</dc:creator>
  <cp:lastModifiedBy>Jolynne Tschetter</cp:lastModifiedBy>
  <cp:revision>10</cp:revision>
  <dcterms:created xsi:type="dcterms:W3CDTF">2023-07-17T21:33:46Z</dcterms:created>
  <dcterms:modified xsi:type="dcterms:W3CDTF">2023-07-27T22:17:19Z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0x010100373BA8573C6281468AECBB5C328F9B91</vt:lpwstr>
  </property>
</Properties>
</file>