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72" r:id="rId4"/>
    <p:sldId id="278" r:id="rId5"/>
    <p:sldId id="273" r:id="rId6"/>
    <p:sldId id="274" r:id="rId7"/>
    <p:sldId id="275" r:id="rId8"/>
    <p:sldId id="276" r:id="rId9"/>
    <p:sldId id="27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89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05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24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6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3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4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0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27D3-7490-405E-96C1-7096282BCEE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76DC0F-FF46-4A61-9BFD-7E918744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94468"/>
            <a:ext cx="8915399" cy="3024544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Nature 2017 Summer Camp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b="1" dirty="0" smtClean="0"/>
              <a:t>The Garden Ecosystem…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890075"/>
            <a:ext cx="8915399" cy="20135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Science behind Grandmother’s Garden!!</a:t>
            </a:r>
          </a:p>
        </p:txBody>
      </p:sp>
    </p:spTree>
    <p:extLst>
      <p:ext uri="{BB962C8B-B14F-4D97-AF65-F5344CB8AC3E}">
        <p14:creationId xmlns:p14="http://schemas.microsoft.com/office/powerpoint/2010/main" val="209393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for Today: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98458" y="2133599"/>
            <a:ext cx="8911687" cy="4220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Activity 1: Stuff </a:t>
            </a:r>
            <a:r>
              <a:rPr lang="en-US" sz="3200" dirty="0"/>
              <a:t>in your </a:t>
            </a:r>
            <a:r>
              <a:rPr lang="en-US" sz="3200" dirty="0" smtClean="0"/>
              <a:t>garden</a:t>
            </a:r>
          </a:p>
          <a:p>
            <a:r>
              <a:rPr lang="en-US" sz="3200" dirty="0" smtClean="0"/>
              <a:t>Activity 2A: </a:t>
            </a:r>
            <a:r>
              <a:rPr lang="en-US" sz="3200" dirty="0"/>
              <a:t>Soil Organisms</a:t>
            </a:r>
            <a:endParaRPr lang="en-US" sz="3200" dirty="0" smtClean="0"/>
          </a:p>
          <a:p>
            <a:r>
              <a:rPr lang="en-US" sz="3200" dirty="0" smtClean="0"/>
              <a:t>Activity 2B: </a:t>
            </a:r>
            <a:r>
              <a:rPr lang="en-US" sz="3200" dirty="0"/>
              <a:t>Soil Microscopy</a:t>
            </a:r>
            <a:endParaRPr lang="en-US" sz="3200" dirty="0" smtClean="0"/>
          </a:p>
          <a:p>
            <a:r>
              <a:rPr lang="en-US" sz="3200" dirty="0" smtClean="0"/>
              <a:t>Activity 3: </a:t>
            </a:r>
            <a:r>
              <a:rPr lang="en-US" sz="3200" dirty="0"/>
              <a:t>How to Start </a:t>
            </a:r>
            <a:r>
              <a:rPr lang="en-US" sz="3200" dirty="0" smtClean="0"/>
              <a:t>Seeds</a:t>
            </a:r>
          </a:p>
          <a:p>
            <a:r>
              <a:rPr lang="en-US" sz="3200" dirty="0" smtClean="0"/>
              <a:t>Activity 4: </a:t>
            </a:r>
            <a:r>
              <a:rPr lang="en-US" sz="3200" dirty="0"/>
              <a:t>Garden </a:t>
            </a:r>
            <a:r>
              <a:rPr lang="en-US" sz="3200" dirty="0" smtClean="0"/>
              <a:t>Planner</a:t>
            </a:r>
          </a:p>
          <a:p>
            <a:r>
              <a:rPr lang="en-US" sz="3200" dirty="0" smtClean="0"/>
              <a:t>Activity </a:t>
            </a:r>
            <a:r>
              <a:rPr lang="en-US" sz="3200" dirty="0"/>
              <a:t>5: Edible Garden Soil Mosaic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566" y="335905"/>
            <a:ext cx="3574509" cy="24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garden?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69" y="1905001"/>
            <a:ext cx="9053592" cy="4526796"/>
          </a:xfrm>
        </p:spPr>
      </p:pic>
    </p:spTree>
    <p:extLst>
      <p:ext uri="{BB962C8B-B14F-4D97-AF65-F5344CB8AC3E}">
        <p14:creationId xmlns:p14="http://schemas.microsoft.com/office/powerpoint/2010/main" val="23888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garden?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771" y="1904999"/>
            <a:ext cx="5965853" cy="40463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A </a:t>
            </a:r>
            <a:r>
              <a:rPr lang="en-US" sz="2800" dirty="0"/>
              <a:t>man-made landscape, </a:t>
            </a:r>
            <a:endParaRPr lang="en-US" sz="2800" dirty="0" smtClean="0"/>
          </a:p>
          <a:p>
            <a:r>
              <a:rPr lang="en-US" sz="2800" dirty="0" smtClean="0"/>
              <a:t> A </a:t>
            </a:r>
            <a:r>
              <a:rPr lang="en-US" sz="2800" dirty="0"/>
              <a:t>planned space, usually outdoors, set aside for the display, cultivation, and enjoyment of plants and other forms of nature.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46" y="1995767"/>
            <a:ext cx="3824352" cy="43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6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garden?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59" y="2133599"/>
            <a:ext cx="6679768" cy="4515173"/>
          </a:xfrm>
        </p:spPr>
        <p:txBody>
          <a:bodyPr>
            <a:noAutofit/>
          </a:bodyPr>
          <a:lstStyle/>
          <a:p>
            <a:r>
              <a:rPr lang="en-US" sz="2400" dirty="0" smtClean="0"/>
              <a:t>It can </a:t>
            </a:r>
            <a:r>
              <a:rPr lang="en-US" sz="2400" dirty="0"/>
              <a:t>incorporate both natural and man-made materials. </a:t>
            </a:r>
            <a:endParaRPr lang="en-US" sz="2400" dirty="0" smtClean="0"/>
          </a:p>
          <a:p>
            <a:r>
              <a:rPr lang="en-US" sz="2400" dirty="0" smtClean="0"/>
              <a:t>Depending </a:t>
            </a:r>
            <a:r>
              <a:rPr lang="en-US" sz="2400" dirty="0"/>
              <a:t>on which part of the world we live in, gardens can be grown throughout the year or just during the warm months of the year. </a:t>
            </a:r>
            <a:endParaRPr lang="en-US" sz="2400" dirty="0" smtClean="0"/>
          </a:p>
          <a:p>
            <a:r>
              <a:rPr lang="en-US" sz="2400" dirty="0" smtClean="0"/>
              <a:t>Gardens </a:t>
            </a:r>
            <a:r>
              <a:rPr lang="en-US" sz="2400" dirty="0"/>
              <a:t>can also be very exciting outdoor laboratories where all aspects of science seamlessly function to create a beautiful habitat!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82" y="2133599"/>
            <a:ext cx="3201294" cy="38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famous historical and literary gardens…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771" y="2164596"/>
            <a:ext cx="8915400" cy="4375688"/>
          </a:xfrm>
        </p:spPr>
        <p:txBody>
          <a:bodyPr/>
          <a:lstStyle/>
          <a:p>
            <a:r>
              <a:rPr lang="en-US" dirty="0" smtClean="0"/>
              <a:t>Garden of Eden (Biblical garden)</a:t>
            </a:r>
          </a:p>
          <a:p>
            <a:r>
              <a:rPr lang="en-US" dirty="0" smtClean="0"/>
              <a:t>Hanging gardens of Mesopotamia </a:t>
            </a:r>
          </a:p>
          <a:p>
            <a:r>
              <a:rPr lang="en-US" dirty="0" smtClean="0"/>
              <a:t>Botanical gardens of London</a:t>
            </a:r>
          </a:p>
          <a:p>
            <a:r>
              <a:rPr lang="en-US" dirty="0" smtClean="0"/>
              <a:t>Botanic Gardens of Oxford</a:t>
            </a:r>
          </a:p>
          <a:p>
            <a:r>
              <a:rPr lang="en-US" dirty="0" smtClean="0"/>
              <a:t>Garden of Versailles Castle (France)</a:t>
            </a:r>
          </a:p>
          <a:p>
            <a:r>
              <a:rPr lang="en-US" dirty="0" err="1"/>
              <a:t>Ryōan-ji</a:t>
            </a:r>
            <a:r>
              <a:rPr lang="en-US" dirty="0"/>
              <a:t> Zen Garden (Kyoto, Japan)</a:t>
            </a:r>
          </a:p>
          <a:p>
            <a:r>
              <a:rPr lang="en-US" dirty="0" smtClean="0"/>
              <a:t>Garden of Live Flowers (Alice in Wonderland)</a:t>
            </a:r>
          </a:p>
          <a:p>
            <a:r>
              <a:rPr lang="en-US" dirty="0" smtClean="0"/>
              <a:t>Tom’s Midnight Garden (Novel by Philippa Pearce)</a:t>
            </a:r>
          </a:p>
          <a:p>
            <a:r>
              <a:rPr lang="en-US" dirty="0" smtClean="0"/>
              <a:t>Capulet’s garden (Romeo and Juliet)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80" y="1905000"/>
            <a:ext cx="2725926" cy="43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gardens…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285" y="1565329"/>
            <a:ext cx="9536327" cy="4819973"/>
          </a:xfrm>
        </p:spPr>
        <p:txBody>
          <a:bodyPr>
            <a:normAutofit/>
          </a:bodyPr>
          <a:lstStyle/>
          <a:p>
            <a:r>
              <a:rPr lang="en-US" dirty="0" smtClean="0"/>
              <a:t>Flower gardens</a:t>
            </a:r>
          </a:p>
          <a:p>
            <a:r>
              <a:rPr lang="en-US" dirty="0" smtClean="0"/>
              <a:t>Water/floating gardens</a:t>
            </a:r>
          </a:p>
          <a:p>
            <a:r>
              <a:rPr lang="en-US" dirty="0" smtClean="0"/>
              <a:t>Vegetable gardens</a:t>
            </a:r>
          </a:p>
          <a:p>
            <a:r>
              <a:rPr lang="en-US" dirty="0" smtClean="0"/>
              <a:t>Medicine gardens</a:t>
            </a:r>
          </a:p>
          <a:p>
            <a:r>
              <a:rPr lang="en-US" dirty="0" smtClean="0"/>
              <a:t>Zen gardens</a:t>
            </a:r>
          </a:p>
          <a:p>
            <a:r>
              <a:rPr lang="en-US" dirty="0" smtClean="0"/>
              <a:t>Market gardens</a:t>
            </a:r>
          </a:p>
          <a:p>
            <a:r>
              <a:rPr lang="en-US" dirty="0" smtClean="0"/>
              <a:t>Rock gardens</a:t>
            </a:r>
          </a:p>
          <a:p>
            <a:r>
              <a:rPr lang="en-US" dirty="0" smtClean="0"/>
              <a:t>Greenhouse gardens</a:t>
            </a:r>
          </a:p>
          <a:p>
            <a:r>
              <a:rPr lang="en-US" dirty="0" smtClean="0"/>
              <a:t>Kitchen gardens</a:t>
            </a:r>
          </a:p>
          <a:p>
            <a:r>
              <a:rPr lang="en-US" dirty="0" smtClean="0"/>
              <a:t>Community gardens</a:t>
            </a:r>
          </a:p>
          <a:p>
            <a:r>
              <a:rPr lang="en-US" dirty="0" smtClean="0"/>
              <a:t>Cooperative gardens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79" y="2269209"/>
            <a:ext cx="5971933" cy="37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Native American Gardens…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865473" cy="40657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Mother Earth Medicine garden</a:t>
            </a:r>
          </a:p>
          <a:p>
            <a:r>
              <a:rPr lang="en-US" sz="2800" dirty="0" smtClean="0"/>
              <a:t>Medicine wheel garden</a:t>
            </a:r>
          </a:p>
          <a:p>
            <a:r>
              <a:rPr lang="en-US" sz="2800" dirty="0" smtClean="0"/>
              <a:t>Three sisters garden</a:t>
            </a:r>
          </a:p>
          <a:p>
            <a:r>
              <a:rPr lang="en-US" sz="2800" dirty="0" smtClean="0"/>
              <a:t>Flower gardens/ prairie gardens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85" y="2584988"/>
            <a:ext cx="4211023" cy="31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0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art behind gardens…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313" y="2014778"/>
            <a:ext cx="7129220" cy="44015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Requires the knowledge of multiple disciplines</a:t>
            </a:r>
          </a:p>
          <a:p>
            <a:r>
              <a:rPr lang="en-US" sz="2400" dirty="0" smtClean="0"/>
              <a:t>Concepts of importance include</a:t>
            </a:r>
          </a:p>
          <a:p>
            <a:pPr lvl="1"/>
            <a:r>
              <a:rPr lang="en-US" sz="2000" dirty="0" smtClean="0"/>
              <a:t>Ecology and interaction in the environment</a:t>
            </a:r>
          </a:p>
          <a:p>
            <a:pPr lvl="1"/>
            <a:r>
              <a:rPr lang="en-US" sz="2000" dirty="0" smtClean="0"/>
              <a:t>Soil characteristics, soil </a:t>
            </a:r>
            <a:r>
              <a:rPr lang="en-US" sz="2000" dirty="0"/>
              <a:t>microbes and </a:t>
            </a:r>
            <a:r>
              <a:rPr lang="en-US" sz="2000" dirty="0" smtClean="0"/>
              <a:t>nutrients</a:t>
            </a:r>
          </a:p>
          <a:p>
            <a:pPr lvl="1"/>
            <a:r>
              <a:rPr lang="en-US" sz="2000" dirty="0" smtClean="0"/>
              <a:t>Climatic and weather requirements</a:t>
            </a:r>
          </a:p>
          <a:p>
            <a:pPr lvl="1"/>
            <a:r>
              <a:rPr lang="en-US" sz="2000" dirty="0" smtClean="0"/>
              <a:t>Design and landscape characteristics</a:t>
            </a:r>
          </a:p>
          <a:p>
            <a:pPr lvl="1"/>
            <a:r>
              <a:rPr lang="en-US" sz="2000" dirty="0" smtClean="0"/>
              <a:t>Plant species and their interactions with other organisms</a:t>
            </a:r>
          </a:p>
          <a:p>
            <a:pPr lvl="1"/>
            <a:r>
              <a:rPr lang="en-US" sz="2000" dirty="0" smtClean="0"/>
              <a:t>Pests and nuisance organisms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99" y="2014778"/>
            <a:ext cx="3138407" cy="41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7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821" y="1394847"/>
            <a:ext cx="10213382" cy="49904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Starting </a:t>
            </a:r>
            <a:r>
              <a:rPr lang="en-US" sz="2400" dirty="0"/>
              <a:t>a garden is a daunting but exciting endeavor </a:t>
            </a:r>
          </a:p>
          <a:p>
            <a:r>
              <a:rPr lang="en-US" sz="2400" dirty="0"/>
              <a:t>There are all kinds of decisions to make, but a little planning can go a long </a:t>
            </a:r>
            <a:r>
              <a:rPr lang="en-US" sz="2400" dirty="0" smtClean="0"/>
              <a:t>way.</a:t>
            </a:r>
            <a:endParaRPr lang="en-US" sz="2400" b="1" dirty="0"/>
          </a:p>
          <a:p>
            <a:r>
              <a:rPr lang="en-US" sz="2400" dirty="0"/>
              <a:t>The goal of this lesson </a:t>
            </a:r>
            <a:r>
              <a:rPr lang="en-US" sz="2400" dirty="0" smtClean="0"/>
              <a:t>is: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understand </a:t>
            </a:r>
            <a:r>
              <a:rPr lang="en-US" sz="2000" dirty="0" smtClean="0"/>
              <a:t>the </a:t>
            </a:r>
            <a:r>
              <a:rPr lang="en-US" sz="2000" dirty="0"/>
              <a:t>fundamental sciences behind the creation and maintenance of gardens. </a:t>
            </a:r>
            <a:endParaRPr lang="en-US" sz="20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look at </a:t>
            </a:r>
            <a:r>
              <a:rPr lang="en-US" sz="2000" dirty="0" smtClean="0"/>
              <a:t>ecosystem </a:t>
            </a:r>
            <a:r>
              <a:rPr lang="en-US" sz="2000" dirty="0"/>
              <a:t>dynamics of gardens and the traditional and cultural aspects </a:t>
            </a:r>
            <a:r>
              <a:rPr lang="en-US" sz="2000" dirty="0" smtClean="0"/>
              <a:t>of </a:t>
            </a:r>
            <a:r>
              <a:rPr lang="en-US" sz="2000" dirty="0"/>
              <a:t>gardens.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27" y="4615274"/>
            <a:ext cx="4401519" cy="22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49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631</TotalTime>
  <Words>382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Nature 2017 Summer Camp  The Garden Ecosystem…</vt:lpstr>
      <vt:lpstr>What is a garden?</vt:lpstr>
      <vt:lpstr>What is a garden?</vt:lpstr>
      <vt:lpstr>What is a garden?</vt:lpstr>
      <vt:lpstr>Some famous historical and literary gardens…</vt:lpstr>
      <vt:lpstr>Types of gardens…</vt:lpstr>
      <vt:lpstr>Types of Native American Gardens…</vt:lpstr>
      <vt:lpstr>Science and art behind gardens…</vt:lpstr>
      <vt:lpstr>Today’s lesson</vt:lpstr>
      <vt:lpstr>Activities for Today:</vt:lpstr>
    </vt:vector>
  </TitlesOfParts>
  <Company>North Dakota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Age Materials</dc:title>
  <dc:creator>Gina Holman</dc:creator>
  <cp:lastModifiedBy>Mafany Mongoh</cp:lastModifiedBy>
  <cp:revision>55</cp:revision>
  <dcterms:created xsi:type="dcterms:W3CDTF">2016-06-10T00:04:26Z</dcterms:created>
  <dcterms:modified xsi:type="dcterms:W3CDTF">2017-06-10T22:25:17Z</dcterms:modified>
</cp:coreProperties>
</file>