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90" r:id="rId3"/>
    <p:sldId id="291" r:id="rId4"/>
    <p:sldId id="273" r:id="rId5"/>
    <p:sldId id="274" r:id="rId6"/>
    <p:sldId id="287" r:id="rId7"/>
    <p:sldId id="289" r:id="rId8"/>
    <p:sldId id="292" r:id="rId9"/>
    <p:sldId id="295" r:id="rId10"/>
    <p:sldId id="293" r:id="rId11"/>
    <p:sldId id="297" r:id="rId12"/>
    <p:sldId id="298" r:id="rId13"/>
    <p:sldId id="259" r:id="rId14"/>
    <p:sldId id="260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06C7E-F75D-4EA9-842C-AE301AAC4251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DAF7B-7B92-40E0-91B0-7CAA301589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AF7B-7B92-40E0-91B0-7CAA3015899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8464D5-779A-4051-AD46-8EBC4780C7BC}" type="slidenum">
              <a:rPr lang="en-US"/>
              <a:pPr/>
              <a:t>9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Electromagnetic waves image: </a:t>
            </a:r>
            <a:r>
              <a:rPr lang="en-US" sz="1300">
                <a:solidFill>
                  <a:srgbClr val="000000"/>
                </a:solidFill>
                <a:latin typeface="Lucida Grande" charset="0"/>
              </a:rPr>
              <a:t>http://www.cpii.com/bmd/cpinew/Tutorial/Frequency/frequency.html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0D04-F048-47B1-8DD0-1C0EDEB81A7B}" type="datetime1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6875-E260-47E0-B99E-D73EB043F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D5F9-D050-4E53-B373-2B25A9418FA1}" type="datetime1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6875-E260-47E0-B99E-D73EB043F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D8E6-0174-453E-8C9B-89A9289AF933}" type="datetime1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6875-E260-47E0-B99E-D73EB043F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58F6-7778-4368-86D6-84A3EE7C2885}" type="datetime1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6875-E260-47E0-B99E-D73EB043F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AD42-743B-44A9-BCC8-AC5C732E117C}" type="datetime1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6875-E260-47E0-B99E-D73EB043F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D6EF-17AB-4B5F-840C-F29C2A47B07C}" type="datetime1">
              <a:rPr lang="en-US" smtClean="0"/>
              <a:t>12/9/2017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6875-E260-47E0-B99E-D73EB043F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90E0-4303-44D0-A948-A09A76879FE7}" type="datetime1">
              <a:rPr lang="en-US" smtClean="0"/>
              <a:t>12/9/2017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6875-E260-47E0-B99E-D73EB043F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EA5F-137D-40F2-9A53-F81101F72B49}" type="datetime1">
              <a:rPr lang="en-US" smtClean="0"/>
              <a:t>12/9/2017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6875-E260-47E0-B99E-D73EB043F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DB19-DB65-4728-9055-0593172259FC}" type="datetime1">
              <a:rPr lang="en-US" smtClean="0"/>
              <a:t>12/9/2017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6875-E260-47E0-B99E-D73EB043F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5F28-7E82-424B-9E87-C290CF793860}" type="datetime1">
              <a:rPr lang="en-US" smtClean="0"/>
              <a:t>12/9/2017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6875-E260-47E0-B99E-D73EB043F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2709-925C-4AF6-A9D6-0A3F6FB71C02}" type="datetime1">
              <a:rPr lang="en-US" smtClean="0"/>
              <a:t>12/9/2017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6875-E260-47E0-B99E-D73EB043F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45FB5-5229-4939-B885-7141277DE8F9}" type="datetime1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16875-E260-47E0-B99E-D73EB043F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728.org/freqwave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_NU2ruzyc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-A9wrL88nM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mputer_science" TargetMode="External"/><Relationship Id="rId2" Type="http://schemas.openxmlformats.org/officeDocument/2006/relationships/hyperlink" Target="http://en.wikipedia.org/wiki/Mathematic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Electrical_engineeri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124199"/>
          </a:xfrm>
        </p:spPr>
        <p:txBody>
          <a:bodyPr/>
          <a:lstStyle/>
          <a:p>
            <a:r>
              <a:rPr lang="en-US" sz="4400" dirty="0" smtClean="0">
                <a:solidFill>
                  <a:srgbClr val="0070C0"/>
                </a:solidFill>
              </a:rPr>
              <a:t>Communication Signals and Radio Receiver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2014 NATURE Sunday Academy</a:t>
            </a:r>
          </a:p>
          <a:p>
            <a:r>
              <a:rPr lang="en-US" dirty="0" smtClean="0"/>
              <a:t>Rotating Lesson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6875-E260-47E0-B99E-D73EB043F3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6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Waves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223" t="28060" r="7068" b="22554"/>
          <a:stretch>
            <a:fillRect/>
          </a:stretch>
        </p:blipFill>
        <p:spPr bwMode="auto">
          <a:xfrm>
            <a:off x="219075" y="1676400"/>
            <a:ext cx="87725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6875-E260-47E0-B99E-D73EB043F3A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04" name="Picture 4" descr="spectrum.gif                                                   0008860AMacintosh HD                   C25851E5:"/>
          <p:cNvPicPr>
            <a:picLocks noChangeAspect="1" noChangeArrowheads="1"/>
          </p:cNvPicPr>
          <p:nvPr/>
        </p:nvPicPr>
        <p:blipFill>
          <a:blip r:embed="rId2"/>
          <a:srcRect b="14036"/>
          <a:stretch>
            <a:fillRect/>
          </a:stretch>
        </p:blipFill>
        <p:spPr bwMode="auto">
          <a:xfrm>
            <a:off x="457200" y="1524000"/>
            <a:ext cx="5257800" cy="2572966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6875-E260-47E0-B99E-D73EB043F3A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050" name="AutoShape 2" descr="data:image/jpeg;base64,/9j/4AAQSkZJRgABAQAAAQABAAD/2wCEAAkGBxMRERUTExQUExISFxgaFRYXFRYYGBoVFhgfIBUYGhgaHDQgGRsqGxYcIzEiJSkrLi4uFx8zODMsNygtMC0BCgoKDg0OGxAQGzUkICQtLC8sLC03NywsLCwyNy4wLCw0LCwsNCwsLCwvLCwsLCwsLC8sLCwsLDQsLCwsLCwsLP/AABEIAMkA+wMBEQACEQEDEQH/xAAbAAEBAQADAQEAAAAAAAAAAAAABQYCAwQHAf/EAEoQAAIBAwEFAggLBgUEAQUBAAECAwAEERIFBhMhMSJBIzI1UVVhlNIHFBYXM3JzdLKzwkJTcYGRkxUkUmLTQ4Kh0WNEg6Ox4TT/xAAaAQEBAQEBAQEAAAAAAAAAAAAAAQMCBAUG/8QANxEAAgEBAwkGBgIDAAMAAAAAAAECEQMhMQQSFEFRYXGBkTNSobHR8BMiNFPB4TLxBUKyI4LC/9oADAMBAAIRAxEAPwC+BtK+2ptCCDaDWsVo0WleCkgIkTOOZBHNT5+tfR/8NnYwlKFW666HF7ZS+SG1/TTeyR+/XGkZP9rxLR7R8kNr+mm9kj9+mkZP9rxFHtHyQ2v6ab2SP36aRk/2vEUe0fJDa/ppvZI/fppGT/a8RR7R8kNr+mm9kj9+mkZP9rxFHtHyQ2v6ab2SP36aRk/2vEUe0fJDa/ppvZI/fppGT/a8RR7R8kNr+mm9kj9+mkZP9rxFHtHyQ2v6ab2SP36aRk/2vEUe0fJDa/ppvZI/fppGT/a8RR7R8kNr+mm9kj9+mkZP9rxFHtHyQ2v6ab2SP36aRk/2vEUe0fJDa/ppvZI/fppGT/a8RR7R8kNr+mm9kj9+mkZP9rxFHtHyQ2v6ab2SP36aRk/2vEUe0fJDa/ppvZI/fppGT/a8RR7R8kNr+mm9kj9+mkZP9rxFHtHyQ2v6ab2SP36aRk/2vEUe0fJDa/ppvZI/fppGT/a8RR7R8kNr+mm9kj9+mkZP9rxFHtHyQ2v6ab2SP36aRk/2vEUe0fJDa/ppvZI/fppGT/a8RR7R8kNr+mm9kj9+mkZP9rxFHtHyQ2v6ab2SP36aRk/2vEUe0fJDa/ppvZI/fppGT/a8RR7R8kNr+mm9kj9+mkZP9rxFHtHyQ2v6ab2SP36aRk/2vEUe0fJDa/ppvZI/fppGT/a8RR7R8kNr+mm9kj9+mkZP9rxFHtJW9OyNr2VpNc/4u8nBXVo+LRrnmBjVqOOvmrSxtMntJqHw8d5GmlifQt2LhpLK2kclnkghZ2OMlmjBY8uXMmvDbJK0kltZ0sDJbkeWts/WtvwNXpyj6ey5kWLPoFeI6FAKAUAoBQCgFAKAUAoBQCgFAKAUAoBQCgFAKAUAoBQCgFAKAUAoDKfCp5IvPs/1CvTkfbx4klgVNzvJ9n92g/KWs7ftZcWFgZbcjy1tn61t+Bq9GUfT2XMixZ9ArxHRmfhHu5IdnSvE0iSB4AGjID4e4jVgpPLJViOfnr0ZLFStUnvx4MksDP3s00Ozr+VW2nFIkPYN28JIIz2ouExwfPn1VtFRlawV2Oqv5JqLUO+oe5MSxaohcG3LBmMglU4ZjGE0iIMNOrXnv04rJ5PSNW76V5cdvItT8Tea5ltZLmK2QQtDJJbyNP1CeIZU0ZTUvaAXX0wxQ0+DBTUW7633eXtcxU6Nlb2zaYxNFHhLGK6uJuK3KNteSqCHtPiLVp5DtEZ5At1OwjV5r/2aS6b95KndNvi8UbPNbhC1pNdQATataQIrNHIdHg5MOvTWvXtHFcrJ1J0i9aT5+a6FqeS634niWV5LSPTBFDPJpuSzcCZmA0gwgGQaCdOQv+6uo5NGTSUsW1hrXPD3QlShfb2mK8S3MStG8yQ61kZnV3QMpdFj0IOfRpA5AJCkVxGwrByrqr7vr4ULW84bO3veaW3xAot7uaeKKTjHX/lxJqZ4uHgZMJwAx5HJx0qysFFO+9JPrTXXeKnG33xkLIz26rbyXM1sriYs+uEy9ox8MDSRAf2sjPQ0dgqOjvST60379gqT5N/ZZLWeWGBARayXEDGR2UIgBIm8EAkmlgwRSwYqw1DGa7WTRU1FvXR/q/DpwJnHoj3leEzNKrvKtvZYjEwMbTXDyIipmMaCWxqc8sY5DTz5+EpUSwrK/XRU3ipqdlzzOrceFYXVsDRKJUZcAhlbSrY54wyqcg9RgnzzUU/ldfA6PmG7O1LmSa0AlvuNLM7MZ5IvikkETsJljGdbuExhcZyNR7IJr6FrCCjK5USWFa11bjhGvTfTF4Ld4l4bGdVkSRpMNArMwfEYjU6UbsrIzDK6lGTjzaP8mcnfddx518Kbzqt5Pi3iuJpoZGTgwTWFxPGiTFiy+BMbNmMBJArnpqA1dTXbsoxi1i1JLDjvwJU52W+xRLQGLVHKloGYzNJMGuVXQzBItGMuAWkaMsQ2F8XUlk18r71Xhdz8qipwi3guXE/HAUR7Tgt4+DMQQrNECrFou0nbBPe2th2cAk7KCzc3XFu/nv8Ae8VKyb2Esr8HFo9wbZZeJ4TjazGCYtPKMyLpzq1ZIOnHOsvg3UrfStN2OO2m7mWp1bN3tkkeHXbqkNzPNAjrMWcSQmTm0ZjACkQtzDEg93fVlYJJ0d6SfWm/eKmsrzlFAKAUAoBQCgFAZT4VPJF59n+oV6cj7ePEksCpud5Ps/u0H5S1nb9rLiwsDLbkeWts/WtvwNXoyj6ey5kWLPoFeI6PFtjZcV3C0Eylo30kgMynKMGUhlIIwyg8j3V3CcoSzo4hqpPj3RtRFLERK8dwumRZLieTK+YF3JXr1GK6dvOqezckSh6Pk9b8bj6G16teOJJw+JjHE4Wrh8TH7WnPrqfFlm5v99caCh12261rGzssZ7YkXSZJGRVmOZhGhbTGGPM6AM1XbTapX2sOPMUO3ZuwILcgxq2REsILSO/gUZmVO2xyAXb+WB0AqStZSx215ih0RbqWipIgjJWWJoSDJI2mBxhoo9TeCTkOymByHmqu3m2nXC/nt3viKI53W7NtIsivGSs0UcMg1uMxRElF5HljUeY5nNSNtOLTTwdeYoJ92LZ5eMUbXxEl5SyBOMgAWThhtGvCgE4yRyOaqtpqOby5ChJst1HW7imbhIkEk0qiN5iGeZWU4ic6IR2yxC51Nz5cwdJW6zHHaktWrfrFC0u79uAihOUU7zoNTcppNetuvPPFfkeXa6chWXxZbdVOXtCh0Q7p2ih1EbFZI3iKtLKyrDJ48cas2IkPLkmByHmFdO3m6X4X89r28xRHMbsW2iRChYSxJE+uSRiY4tXDGpmzkFydWc9OfIVPjTqnXB1FD17K2VFbKwjDdttTs7vI7NgDLO5LNyUAZPIACuZzc3f6FoeZd3LYQxQhCI4JBLF23ysgYtqDZ1dXbvxhiOnKr8WVW643EocIt17VZVmCMHR3dBxJCitKGEumMtoUNrJIAwSc9artpuOaKHCz3StYjlEf6N4gGmmYLFJjVGis5CL2RgLjGOWKSt5yx44LEUOv5GWfZxGwCCEACaULm308FiofDOoRRqIJwuM4q6RaX37dmvEUR6Tu1banbQ2ZZo52HEk08aIgo4XVhTlRnAGrSM5xU+NOiWxNcmKHJN3rcTccIdesvjW/DEpBBlEWrQJCGI14zzPOp8WWbm++FcabhQ5Q7At0EQVMCCV5o+03KWXXrbrzzxX5Hlz9Qo7STrvVPfQUKdZlFAKAUAoBQCgFAZT4VPJF59n+oV6cj7ePEksCpud5Ps/u0H5S1nb9rLiwsDLbkeWts/WtvwNXoyj6ey5kWLPoFeI6FAKAUAoBQCgFAKAUAoBQCgFAKAUAoBQCgFAKAUAoBQCgFAKAUAoDKfCp5IvPs/1CvTkfbx4klgVNzvJ9n92g/KWs7ftZcWFgZbcjy1tn61t+Bq9GUfT2XMixZ9ArxHQoBQCgFAKAUAoBQCgFAKAUAoBQCgFAKAUAoBQCgFAKAUAoBQCgFAZT4VPJF59n+oV6cj7ePEksCpud5Ps/u0H5S1nb9rLiwsDLbkeWts/WtvwNXoyj6ey5kWLPoFeI6FAKAUBM2/fGCNGDBQZoUYnGNLyKrdenI1pZxznTcyMl7a3uEEyxqqSIREWbigM3HlaNOEgU8XSyEvzGlSDz6V3Cwzo1e/wvv2btobPJHvnIAgkhhjkkFuy5uTwlS4SVwZJDENBAtnHJSCWQZ5nHbydYp1V+q+6mqu/zJU0mwdofGbWC406OPFHJpznTxFDYzjnjPXFYWkMybjsdDpHurgCgFAKAUAoBQCgFAKAUAoBQCgFAKAUAoBQCgFAZT4VPJF59n+oV6cj7ePEksCpud5Ps/u0H5S1nb9rLiwsDLbkeWts/WtvwNXoyj6ey5kWLPoFeI6FAKAUBN29dCKNWZFkjMkayBu5XYKGAwckMy8vNmu4KruDMxZb5Q8JJHt1RYoyzhNOY+K7CHBYKqhkikLEkYIVe1qFeh5O60T/e3zVDmp6dubbsHjxLxFVNLDQ7wtgLHwjqR1YLm7RRqIUFueMZrmzs7VO712+jDaOa74WlvGvIJbKkAh04GQ4k7IBwAFWA9/PGBk4BfAnJ776+HqWp75d7IFL6llVI9eZOGdBMcfEYLg6mOjnyGORGc8q4VjJ0p71Cp4Jt9RqnVbeYG2iLyawFw4VG4eASSdMi8wDnPKulk+F6vFTQbL2ks4fCujRPodXADBtKsOhIOVdTyPf58ispQcabyntrgCgFAKAUAoBQCgFAKAUAoBQCgFAKAUAoDKfCp5IvPs/1CvTkfbx4klgVNzvJ9n92g/KWs7ftZcWFgZbcjy1tn61t+Bq9GUfT2XMixZ9ArxHQoBQCgPPtCySeJ4ZV1RyqUdckZVhhhkHI5Huqxk4tNA8Fxu1auWYxnU7pIzLJIra44+GhDKwK+D7OBgEE5zk12rWa1+8SUP193LYggx+NHHF475CRHMWk6sqytghxhsqpz2Rh8We3eKHKbd63fGpDkaMNxJAw4YYKQ4bVnEjgnOWDsGyCaK1khQ/NobAhljdNOnXxDnxsNKhRm0vlT2TjSQR6qRtZRaYoeLZu51vErBuJK0mriM0kvaDIikHt5bswpzYkg5IIya6lbyly9/kULdvaJGZGUYMr635k5fSq55nl2UUYHmrJybpXUU76gFAKAUAoBQCgFAKAUAoBQCgFAKAUAoBQGU+FTyRefZ/qFenI+3jxJLAqbneT7P7tB+UtZ2/ay4sLAy25HlrbP1rb8DV6Mo+nsuZFiz6BXiOhQCgFAKA8kV2TcSRYGEjicHvJkaUEf/iH9TXKl8zW5fn0N5WSVhG02ykuii//AKPQkysSAwJGMgEEjOcZ83Q/0NaOMkqtHmU4t0TOdcnQoDpFwrIWRlYYyCCCDyyOYqzjKOKoLNxnSjqmcdnzmSKOQjBdFYgdxZQcf+a4i6xTNbezVnaygtTa6HoroyFAKAUAoBQCgFAKAUAoBQCgFAKAUAoBQGU+FTyRefZ/qFenI+3jxJLAqbneT7P7tB+UtZ2/ay4sLAy25HlrbP1rb8DV6co+nsuZFizRbWtJIo9S3M+dcS8zH0eVVb9jzMauT2kJzo7OOEnr1JvaeqzkpSo4rB+XEpW1iUbJmlf/AGsUx/4UGvNO1UlTNS4V9TKU01gj2VicCgJm8O2FtIdeC8jkJDEMapJm8RFz/UnuAJ7q6hHOYMTvDYXemaR5DLNFBBJMkIKgxs83FSNS2X0BSVBPayw/aGPfkmW2dna5vw1gr9evF+mB5cu/xk7bJoz+NJVlNZv+qooYK7Gt+2iL26ewDEjOs+qOYI0bRYGpMEgnUp7mHQ13luXRtmvkvVa1/TPHkP8AjZZNnJzxph+y7/h5/fTf1T3K8Xxl3F4+p7/gvvvw9Adnt++m/qnuU+Mu4vH1HwX334eh89j3fliu0t0l7fDaW4aMMBHEDiMauhZ2Bwp7kY93P69t/lYTg/krsr6Hxsl/wk4TT+K06/6+v6NJu7tCWGSC3mKtFcwB7Z8YIdFBkgfngnQdSkYyEf8A018Zyjaxz4xphVLDkforSydjaSs3Jyo3e8Xfr2s1lZHIoBQGRspby/V7iG5FvDrYWi8JXWRE7PEmLdpkdgxUIV7Ok5JraSjD5Wr9fvd6kxLW7e1fjUAdl0SqWSaPOdE0Z0yL/DIyD3gg99ZzjmuhSpXIFASN5tqPBEoiCtcTusUCtkrxG6swHMqqBnPTkhruEU3fgCXfG9sVE7TteQqR8ZjaJFdUPJpYeEvRfGKMGJAbDZ69rMldSj1fv19qGngmV1V0IZXAZWHQqRkEerFYtUuKdlAZ+S+MW0XDrOY5YLZYykM0kYkEtxxMsilIzho8liOWO4VuoZ1lVUub1qur9k1kEbT2mSQFk7RWN824AhllEi5iOPCxRtwWLnI0l8sei65lj7eKVMdjd/hdtl56rpby6sfCcWKV7m3VljGlhEs0aTnxc6CRI+rGCpH7JxUj8OFpdeqPrR0/C4i+gS52irWo5skruZCYsBFDqEiICkgcLU2tiuWHjYIQylk1Ld7r11bOovOmDbl4srCTjEIUaSMWpJUcfS4i0AtMgj0nUobqTnqqV2cGlTz3a9l/vW1To2htfamGaONwOBcugMJLNIrTcNSoQgMFWDSCV1a25P8As9Qs7G6r1rXw/fDdrVZRuri+Rmj1zFRNhZltkdiGhRo10ABeFxWdS/cFALLzYZpWbvpqwr7vp/Wot5D312nNNY7TiY5S0VkZwF0yO8ivGMjo0cRUN0y0nQYxW+TwjG0s3t9+LwOXgza7neT7P7tB+UteS37WXFnSwMtuR5a2z9a2/A1ejKPp7LmRYs1u8X0I+1t/z0rjI+05S/5ZvY/y5PyZSJrymR8+vt9ZRp0tEqyzZRuxytmim06tbhVfXCpOojlMo617Y5PHovGq9fA5qb62fUinrlQc8u8erlXjeJ0Z6w/ze0JZjzhscwQ+YzsAbl/+0FYx5iJRXb+WNNt/p69CGiES6i2BqYAE4GSFzpBPeBqPL/cfPWVFid5zpm1u2efkuhA3Q8Fx7Pp8UlPDHL6Cbtw4A6AamQfZVraX0lt8zhGirMooDO7oLxFuLoj/AP13EhXkfoYfAxdR4pWLWPtT560tLqR2L9hbT93zh4doJoxg2LJOqqB4kP0yAdOcBkUdPGFSySrm7biyk5Nt4l+OQMAykFWAII6EHoa4IcqAhb53DLamJDiW6ZYIzkAgzHDMM96prf8A7K0s181dl5GWLS3WJFjQBUjUKoHQKowAP5CuG63lIVl4Dac0f7F5Gs6dPpYdMU/r8QwHH1q0fzQT2Xflfkms0VZFFAZ2Ecfabt1SxiEa+Ljj3GGk5dciJIufmlatMIcSGiIrMpm91P8ALyTWBPK3Ie3+6yk6F/7HV0/gqeetJ3pS91IjSVmUUAoBQCgPzSM5xz6Z78UB+0AoDJfCigGyLzAAzHk4GOZcZP8AGvTkfbx4nMsCtud5Ps/u0H5S1nb9rLiyrAy25HlrbP1rb8DV6Mo+nsuZFizW7xfQj7W3/PSuMj7TlL/lm9j/AC5PyZTrymQoCVvRtJra1kkQBpcBYVOO1NIQsK8yBzdl/lmu7OOdJJhnTsGwltbeOFUjbQO0xmfLuxzI58F1ZyWPrNWTjJ19+ZChxJ/3cX95v+Kufl2++pTPbRkmg2jby6Iwt2j2zeF5GRA0sBJMeRhVnHLOS45Vos1wa2X+uvgQ0PEn/dxf3m/4qz+Xb76lJO9W0biG0lZY4+IwEcWJWzxZiEi6xgeO4767s4xckRns2Xay28McKRRBIkVFHGfooAH/AEvVXMmm6199SnoZpiCDHEQeRHFbp/aqfLt99QQdypZ0tzbFELWLtAdUpzoQAwnsx88wtHz5d/IVpaqLlnbb8P3tIjQcSf8Adxf3m/4qz+Xb76lM/cSTT7SjXhx6bKIyN4U441xlIufCzkRpNkAD6RedaJRUOO798CGg4k/7uL+83/FWfy7ffUpn98HmjWG70Rj4nKHciY/QuDHPnMeMBH19R9GD3YrSzzb1XH3tIzQcSf8Adxf3m/4qz+Xb76lOu4upY0Z2SIKgLMeM3JVGSfovMKUXv+wRtzUuBbcVooxJdO875lIPhTlFOIuqx6F6nxOprS0za0rhd7v2kRd4k/7uL+83/FWfy7ffUpnd7DNC0N9oiU2raZSJTztpSFlBzGOSnRJ15cM/wOlnmtOO3z6kZpoGkJ7aoo7tLlv/ANoKydNRTvqAUAoBQCgFAKAynwqeSLz7P9Qr05H28eJJYFTc7yfZ/doPylrO37WXFhYGW3I8tbZ+tbfgavRlH09lzIsWa3eL6Efa2/56Vxknacpf8s3sf5cn5Mp15TIUBndpf5jaEEPLRaqbmX67ao7dcf3H598a1pG6De271IaKsyigIe+kLGzkdAxktys8YXxi0DB9I5c9QUrjv1EV3Z/yptIyzBKHVWU5VgCD0yCMjrXBSBtbw9/bQdVtw1zJ08YZjtwf4s0jfxhFaRug3tu9fe8hoqzKKAzzDgbTB6JfRYPT6e2yV9ZLRO38oRWmMOH5IaGsymd3JHEiluyOd9M8wzj6EAR23TuMMaN/FzWlrc1HZ7fiRGirMp03tqssbxOMpIrIw86sMMP6GqnR1QJW5tyz2iLISZYC0EpIwTJAxQtj/dpDD1MK6tFSREdO+mZIo7UZzeyrE2ADiLBe4znoOFG4/iwq2eOds9oM0AGKzKftAdF9aLNE8TjKSoyMPOrDBH9DVTo6oEzc+6eS0jEmTNDqhlJABMkDFGbA5YYpqGO5hXVoqSuCLVcAUAoBQCgFAKAynwqeSLz7P9Qr05H28eJJYFTc7yfZ/doPylrO37WXFhYGW3I8tbZ+tbfgavTlH09lzIsWX9t7VjeIBeITxITjgy9FmQsfE7gCf5V1k2TzjaVdMJa1se89VlZyUr9j1rYyra7TjkbSpbPrjkUcvWy4ryzsJwVZeafkzKVnJKrPZWJwQd1ICTc3DKUe5uZD2gQ3Dh8DF1AOCsWsD/5PXWlo8FsX7/JEXqzKKA/GUEEEZB5EHoRQGR2Vff4aHtJknaGAZtJFikl1W+OzFlAfCIexhsZUIefOtpLP+ZcyFHde2kJnup0MUt0/ZjbTqjgiysCMVJGojU5GTgykd1czpclqCL1ZlFARd7NmPPb5hwLmBhNbk9ONHzVT/tYZRv8Aa5ruzkk78NZGSdqbae8h+LW8NxHNcApKXiZBbx6gszM7dlmCltIUtk4PTnXcYZrq3h4g1drbrGixoAqRqFVQMAKowoAHQYFZNturKdtQCgMvc5sb15gkjWt4F4uhGfhXKYVZCq89Lx6QSByMQJ6k1qvmjTWvIh+7I1Xl58caN44II2itRImh2MjAzzaG7SKRGirkAkajjBFJfLHN6/gGnrIooBQEDZ8DQbQnUL4G7VZwQpws8YWOUE40jUgiI55JD122nFbUQv1wUUAoBQCgFAKAynwqeSLz7P8AUK9OR9vHiSWBU3O8n2f3aD8pazt+1lxYWBltyPLW2frW34Gr0ZR9PZcyLFn0CvEdCgFAKA+c7K3kunBAuFmlL22QOHwl4s+hlDLGJIhpBBimQyDHjEhjXunYxWqiv44caPinTcc1KVrvq7SrGyQhtbxsolbiMUeZGkjTT2owbfJOeWX/ANHazlk9FW/3T191FT17tbcnnuWSbgorWlvOkaMSw4rSajkgFh2VBOMDs+eubWzjGFVXFrpQqZqa85RQCgFAKAUAoBQCgFAKAUAoBQCgFAKAUAoBQCgFAZT4VPJF59n+oV6cj7ePEksCpud5Ps/u0H5S1nb9rLiwsDLbkeWts/WtvwNXoyj6ey5kWLPoFeI6FAKA4yNgEgFiATgYycdwyQM/xIogZUb9WpBZEkcYjcY4SBkliMiyZkkUKo0MpLEEMp7gTXo0aeD96qXIlT02O9tvLw8JIpl5KGVM51SiVeTHJT4s7NjIxgjVmpKwlGvvZ51FTyW+/ELsGEbrEIJ5CWUB8RNAI9GDpKsLjPXkQAdJzjp5NJLG+qXWvoKnpg3zidlAguApMSu5WMLG88pijVvCam8IuMoGXBBzg5rnR3TFa/BV8toqdC76iR4lit5mExiIZjEoME6zNHMoMmcEW7HS2lgD0z2a60eibbwr1VLsN4qe7dTeL44i6onhl4EEzBtBUrcBtLIVYnTqjcdoK3LmOdcW1l8N3Oqq10CdS9WJRQCgFAKAUAoBQCgFAKAUAoBQCgFAKAUAoDKfCp5IvPs/1CvTkfbx4klgVNzvJ9n92g/KWs7ftZcWFgZbcjy1tn61t+Bq9OUfT2XMixZoNt7KiSIFdYPEhGeLL0aZAw8bvBI/nXWTZRaStKOmEtS2PceqytJOV+x6lsZUttmRxtqUMD63duvqLYryzt5zVJeS9DKU5NUZ7KxOBQEZ9gWahVMUYzrRASQTxH4rheecl018uYK5GMV38aW33T0KoOSbSwx3L+6Hpt9iwRlCsagxcTQeZxxiDL1P7RGTnqaO0k8Xs8MCUOuLdy1VdIgj0lHj04yOHJp1pg/s+DQY6AIAMAVXazbrUlDl/hNsgA0INTR4yTlniYvGck5Zg+Wz1JyTmuXay2+2dKDdaLAnbI3Nt4M51SsTGQzaFK8IuU0iNVA+lfoOjEdOVazyiUt3748DlIs2ezooccNAmI44hjP0UWrhr/Aa2/rWUpuWPEp6q5AoBQCgFAKAUAoBQCgFAKAUAoBQCgFAKAUBlPhU8kXn2f6hXpyPt48SSwKm53k+z+7QflLWdv2suLCwMtuR5a2z9a2/A1ejKPp7LmRYs1u8X0I+1t/z0rjJO05S/wCWb2P8uT8mU68pkKAUBlN7d4I4JYxjU1u6yOMgACSOVUUnuJ7RHLopr0WOSK2cW5qN+vF3ajiWWyyeFoo2Up1jqwXzRx6eKOjZG9k81xw2hwuGOhR2+XnLsB1z5q+jlH+OsrOxz1O/a8PBM+Lk3+UtrW3zJWdFs1+LRR3h27LBDrWF1IZRmQIVwTzHZfNefJMjha2ma5J8K18UerLcttLGyz4wfOlPB1IUm+WeEZ4jGI2MhYdCiKwkYBugGc9T0rvKf8ZCLWZaLHB466L2jr/H/wCWtZRnnWMnWOMb1ir79XNm8RwwBBBBGQR0IPQivln0TlQEnbm3ktSimOWaSQOyxxKrPoiXMj4ZgMDIHXJLKBkmu4QcgULK6SaNJYyGjkUMjDvVhkH+hrlpp0YO6oCbtnbCW3DBV5HmfRHHGAXZgpZsAkAAKhJJI6esV1GDkD07MvkuIY5o86JUV1yMHDDIyO4+qpJUdGD01AeDbO1Utow7hmLOqIiAF3kc4VVBIGe/mQAAT3V1GOc6A57H2kl1Ck0edDg8mGGUgkMrDuYMCpHcQako5roD2VAeLa+0ktojK4ZgCihUGWZ5HCRqo85ZgP511GOc6A4bF2vHdRl48go7RyI2A8ciHDI4BOD39eYII5EUlFxd4KFcgUBm33whBKZTjCeSIxcQasRlu3jGcEJnGOhrf4EqV1UrUlReb5QRqDh2c6eSpKU1MgdlEmjBYIdWnr0GM0jYSYqWdm7QSdCyagAxUh0ZGDL1BVgCP/7WUouLoynrrkCgFAZT4VPJF59n+oV6cj7ePEksCpud5Ps/u0H5S1nb9rLiwsDLbkeWts/WtvwNXoyj6ey5kWLNbvF9CPtbf89K4yTtOUv+Wb2P8uT8mey/vEgieWVtEcSlnbmcKoyTgczyHQV5oxcmksWZHli23C83BUuz4BysMrRjKahmYJwxlcEAt3jziuvhyUc5+ar0xJU9txMsaM7HCoCzHzKoyT/QVylW4pk9hbA+MWqS3A8JeO1xcIynmJoWRIOfNQkTon/2zyyatr/NUf8AF+/U1sbXMjNU/kqcL0/xQqblzl7OLWdUkOuB2JBYvbu0bEkecx6v511aXSuwx6mKRbZQevOs06BqpldkWAurie7cnlcNDGGUY4NrrjdAA3RpjIxJ6gLy5Cu7VOkY7L+prZWmYpXYqnivQ9m5I0W7W+c/E5ZYB2tWI0bMAPPIIhaPrzq2l7rtMkX6zKZ7Yqia+vJzz4JS2j6EBVRZJcY6EvKAfsh5q0ldBLmQboqIjdWo5LbXDcNcjlFMqyqAO5QZGUepfVS0vpLav0EaGsymet0E205XJBFnAkSDIOmS4OuYkdQdCQYz3E+etHdCm0g3VURSXdsMBYZ9cagjsx3CiTGM8hxWlA9Q5dKWl6Uvd3tBGhrMpnrleNtONScrZwmXHL6WctHGcdchI5f7laK6HH36E1jYaiG+vLccg/CulXI5GfUkuB15yQFj65T56SbcU3wBoazKZ3bYE19Z255qgkumXlzMJRIsg88B5tQ9cY81axqoOS4df6IcbyL4ttCKZeUd94GdeeOMiFoJeQwDpRoznGcp5qiedCmwGkrMooDM2l1YTl4EkBKTyEgvjM5YmULk5bBk5gdNQ84reUbSNJNal01EuJrbFteKtw95D8TY6oUEhVS6RBCeIZjG/YQk6UDdnrgNq0z50zFF52vrspXx/BKGptpYI9ZWRMO0rsdYPOMhZj15BWGG/wBJ5HFedqTxWz9HRyXa9uXRBPCXlGY14ianGnVlBnLDSc8u45p8OdG6YYip+2+1IJCQk0Tka8hZEYjhkCTIB5aS6g+bUM9ajhJYoVPUjhgCCCCMgg5BB6EHvFcgy3wqeSLz7P8AUK9OR9vHiSWBU3O8n2f3aD8pazt+1lxYWBltyPLW2frW34Gr0ZR9PZcyLFmt3i+hH2tv+elcZH2nKX/LN7H+XJ+TO7a2zxOioW0hZI5OgOTE4dAfVrVT/KsITzXXj4mRI2RuhHbzrMHLMoAUNHFkKE0Kqvp1qAuBgN3c85OdJ27lHNJQ578Ze3W2Bw17IkB5gHhvzuCMnrwVkxjPPFcWVFKr1X+niGaADHIdBWZSFu/2Lm+hz/1kmQZJwk8S55EcgZYpTyJ6mtJ/xTIXHcKCTyAGSfUOtZlIu5Cn4hbsVCtMnGZQMYacmRhz55y5ru0/kyI4bNPD2jdx4IE0cE45nBbDRPgHkCFhjzj/AFLVd8E+K9+ILzNgZPQVmUh7k5azSVutyXn/AICdy6joOisB07q0tbpU2XER+Z4e1PVc2vnPjW0nPljHNbkc857NMYcH5/0NZerMpA3P7aXE/P8AzN1Mwz/oiIgjI5DkUt1bv8brWlpqW79/kiP1/B7UU45XVqwJyfGtpAVGMYyRcuQc/smpjDg/P+gXq4KQd3CZJ72YnIafhJjoEt0CsOg58Uy56+burSdyS3ef6oQ/Np5j2haSZwsqTwEZPNyFljOMYOBBJ1x41I3wa4P31QL9ZlIOy2Ml/dyZ7MKwwAf7gplc9P8A50HU+LWklSC5v8fghz3zti9nKyANJDpmiBOPCQMJEGc8slMZ9dSzdJXlZVs7lZY0kQgpIqspBBBVhkEEcjyPdXLVHQHdUBm7jdCOQvrc6ZI72M4UBgL51ZiCc4ZQmBy56v5VvG3ccFri+hKEza+47NaskUq8Yw3EZLR5VzOq9NTFozqiTtZblq5dNOlnlKU6tXVT6f2Ro9c+5hcuGnPDPxnhqI8MpurhJ2JfV2sSJgYC9k46864WUU1bPBULQ77LdFI1wGGS8TsQmMmNmYgEsTgs7EZJI1dSckyVs2KHiut0H4FvbrIpWNwsjhEjzaCMxtCyAHiao8AnIGoBgAFC12soWdKVMfPGvXwu3kobIV5ToynwqeSLz7P9Qr05H28eJJYFTc7yfZ/doPylrO37WXFhYGW3I8tbZ+tbfgavRlH09lzIsWa3eL6Efa2/56Vnknaf+sv+Wb2P8uT8mU68xkKAgXi8XaMSHmltBJKw541zHhx8s4PYWYcwetaK6D3+/QhT/wAKg/cxf20/9Vzny2lIc2zYY9pR+Aj0XFs650dkPbyBkBGNIJWeQ569g12pScMcGQ5b6WMSWNxojiSSROFGwQAiWciOIgquQdcgxilnN5yqwyxFsa3VQohiwoAHYU8gOXMjJrjPltKRdq7NhjvrR+FHolE0DDQMamUSRsQBjlwHGT/rrSM24u/Z78SHZvhaQxWNwyRRLIYykZ0AHiy9iLBVc51uuMVLOUnJVYZTtdiW6IqCGLCKFHYU8lGBzIyenfXLnJ6ykbeXZ0MctnMIowq3AjkwnIpcI0aAgDB8M0XXpjqK7hKTTVdXl+qkZS2zBb29vNOYYcQxu58Gv7Ck9y+quYuUmlUHVu7u/FDaW8bxxvJHFGrsUBLOFGtiWGebZPPz0naNybTCR495tmwxvZzCKMLHdIkgCcilwrQqCAMHwskZ58uz3VYSk01XUC3Js23UFjDCAoJJ4a8gOvdXGfLaUj7mbKiNjA7wRh5l4zAoCQ05MjAlhnkZMfyru0m850ZEcd8NmQpCkwhj/wAvPDIcJjwevTMcKO0OE78jyq2c5VpXEMuf4VB+5i/tp/6rPPltKQ9ztmwvbtMYoj8YmmkBKZ8GZCIsahyHDVOQ5VpaSknSuFCIuf4VB+5i/tp/6rPPltKSNxbRYrbh6FV7eSWDIXBMcUhEJJyScxaDzPU11aybdSI0dZlFAKAUAoBQCgMp8Knki8+z/UK9OR9vHiSWBU3O8n2f3aD8pazt+1lxYWBltyPLW2frW34Gr0ZR9PZcyLFmt3i+hH2tv+elcZH2nKX/ACzex/lyfkynXlMhQGf3d8Jc30/UGZYUPZ8S3jGoZAzymeXqT/KtJ3RiufX9UIjQVmUz+954fxa554tbhWfC6vBSq0Lk4IIUcYOTzxw+laWd9VtX7IxvI3EuLK3AB1zcZwe6O2UsGxkc+MYR3+N6qQuTfu/9VBoKzKQd9ARbcYAsbWSKfkNR0xODLgZHPha/61pZ4023EZ17xyiWSygXSwmnErZ5+Ct1MmoDI/6vBGeeNfSkLk3794g0VZlI+99q8llMI1DyovEiUjOqWEiSIciOroB1767s3SSqGT94r+O5tbZYzqXaEkAQEeNCcSyEgkHHBRsj14xXUIuMnuIaisikje60eWynWNQ8oQvEp75YjriHUc9aLzyK7s2lJVDJ28201n2XqiY/59I4oTjtZu8Ip0lhzAcsefLSfNXUYtTo9X4IaaNAoAAwAMAeYDoKyKeTbdgLi2mgPSaN06Z8dSM4z6/PXUJZskwQ5N4CdkG5AAm4JUIcj/NfR8Igtn6fsdf513mf+TN1fj+iVuL2yLIW8EUI6Qxog5Y5IoHTu6VnJ1bZT11AZ/ZGIr+8iGRxRDcgdnBLqYnK4Gf/AKdSc55tnvrSV8E+XvqQ0FZlFAKAUAoBQCgMp8Knki8+z/UK9OR9vHiSWBU3O8n2f3aD8pazt+1lxYWBltyPLW2frW34Gr05R9PZcyLFmnn2Gzrpe7uWGVOMW45qwZTyh7mAP8q5jlcYusbOOvva7n/selWyV6gvH1PXaWDo2priaUY8VxDp/j2Iwf8AzWVpbRkqKCW9V/MmcSmmqKKXX8s91YGZ5Nl7PS3j4aasapHJY5JaV2dyT62cmrKTbqweuoDovbRJo3ikUPHIpV1PQqwwR/Q1U6OqBN2Ju6ls5k4s08hRYw8zh2WJOiKQo5Z5knJY9ScCupzctxKFmuCnGRAwIIBBGCD0IPUGgImwd14rR9SPNJpjEUQlZWEUIbVw4yFDac6R2ixwiDPKtJ2rkr/7ZKF2syigIOx91IbaUSK0raBIsMbspjgSV9TrEqqMAnA55IVQAQOVaStHJU9slC9WZRQECx3ShimWQPMyxNI8MLODDE8vjsigZzgsAGJC620gZrR2jaoShfrMooCAN0oeNxdUujjcfgahwfjH73Tp1Z1drGrTq7WM860+I6U8ddCUL9ZlFAeR7BTOs+WDpG8eAeyVdlY5HeQYxg+s+erW6gPXUAoBQCgFAKAUBlPhU8kXn2f6hXpyPt48SSwKm53k+z+7QflLWdv2suLCwPnkG3m2dtfabvaXkyXDQ6GhhLjwaHVzJA/a7s9DXudkrWws0pJUrizmtGy186SejtqezD36y0F9+PUuduHzpJ6O2p7MPfpoL78eoztw+dJPR21PZh79NBffj1GduHzpJ6O2p7MPfpoL78eoztw+dJPR21PZh79NBffj1GduHzpJ6O2p7MPfpoL78eoztw+dJPR21PZh79NBffj1GduHzpJ6O2p7MPfpoL78eoztw+dJPR21PZh79NBffj1GduHzpJ6O2p7MPfpoL78eoztw+dJPR21PZh79NBffj1GduHzpJ6O2p7MPfpoL78eoztw+dJPR21PZh79NBffj1GduHzpJ6O2p7MPfpoL78eoztw+dJPR21PZh79NBffj1GduHzpJ6O2p7MPfpoL78eoztw+dJPR21PZh79NBffj1GduHzpJ6O2p7MPfpoL78eoztw+dJPR21PZh79NBffj1GduHzpJ6O2p7MPfpoL78eoztw+dJPR21PZh79NBffj1GduHzpJ6O2p7MPfpoL78eoztw+dJPR21PZh79NBffj1GduHzpJ6O2p7MPfpoL78eoztw+dJPR21PZh79NBffj1GduHzpJ6O2p7MPfpoL78eoztw+dJPR21PZh79NBffj1GduHzpJ6O2p7MPfpoL78eoztw+dJPR21PZh79NBffj1GduIu+e/fxyxnto7DaKvMmlS1vhQcg88MT3eatbDJfh2ik5xu3kcqo+ibpIVsLQMCrC3hBBBBBEa5BB5g+qvDbdpLizpYFasiigFAKAUAoBQCgFAKAUAoBQCgFAKAUAoBQCgFAKAUAoBQCgFAKAUAoBQCgP/9k="/>
          <p:cNvSpPr>
            <a:spLocks noChangeAspect="1" noChangeArrowheads="1"/>
          </p:cNvSpPr>
          <p:nvPr/>
        </p:nvSpPr>
        <p:spPr bwMode="auto">
          <a:xfrm>
            <a:off x="155575" y="-1752600"/>
            <a:ext cx="4552950" cy="3657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xMRERUTExQUExISFxgaFRYXFRYYGBoVFhgfIBUYGhgaHDQgGRsqGxYcIzEiJSkrLi4uFx8zODMsNygtMC0BCgoKDg0OGxAQGzUkICQtLC8sLC03NywsLCwyNy4wLCw0LCwsNCwsLCwvLCwsLCwsLC8sLCwsLDQsLCwsLCwsLP/AABEIAMkA+wMBEQACEQEDEQH/xAAbAAEBAQADAQEAAAAAAAAAAAAABQYCAwQHAf/EAEoQAAIBAwEFAggLBgUEAQUBAAECAwAEERIFBhMhMSJBIzI1UVVhlNIHFBYXM3JzdLKzwkJTcYGRkxUkUmLTQ4Kh0WNEg6Ox4TT/xAAaAQEBAQEBAQEAAAAAAAAAAAAAAQMCBAUG/8QANxEAAgEBAwkGBgIDAAMAAAAAAAECEQMhMQQSFEFRYXGBkTNSobHR8BMiNFPB4TLxBUKyI4LC/9oADAMBAAIRAxEAPwC+BtK+2ptCCDaDWsVo0WleCkgIkTOOZBHNT5+tfR/8NnYwlKFW666HF7ZS+SG1/TTeyR+/XGkZP9rxLR7R8kNr+mm9kj9+mkZP9rxFHtHyQ2v6ab2SP36aRk/2vEUe0fJDa/ppvZI/fppGT/a8RR7R8kNr+mm9kj9+mkZP9rxFHtHyQ2v6ab2SP36aRk/2vEUe0fJDa/ppvZI/fppGT/a8RR7R8kNr+mm9kj9+mkZP9rxFHtHyQ2v6ab2SP36aRk/2vEUe0fJDa/ppvZI/fppGT/a8RR7R8kNr+mm9kj9+mkZP9rxFHtHyQ2v6ab2SP36aRk/2vEUe0fJDa/ppvZI/fppGT/a8RR7R8kNr+mm9kj9+mkZP9rxFHtHyQ2v6ab2SP36aRk/2vEUe0fJDa/ppvZI/fppGT/a8RR7R8kNr+mm9kj9+mkZP9rxFHtHyQ2v6ab2SP36aRk/2vEUe0fJDa/ppvZI/fppGT/a8RR7R8kNr+mm9kj9+mkZP9rxFHtHyQ2v6ab2SP36aRk/2vEUe0fJDa/ppvZI/fppGT/a8RR7R8kNr+mm9kj9+mkZP9rxFHtHyQ2v6ab2SP36aRk/2vEUe0fJDa/ppvZI/fppGT/a8RR7R8kNr+mm9kj9+mkZP9rxFHtHyQ2v6ab2SP36aRk/2vEUe0fJDa/ppvZI/fppGT/a8RR7R8kNr+mm9kj9+mkZP9rxFHtJW9OyNr2VpNc/4u8nBXVo+LRrnmBjVqOOvmrSxtMntJqHw8d5GmlifQt2LhpLK2kclnkghZ2OMlmjBY8uXMmvDbJK0kltZ0sDJbkeWts/WtvwNXpyj6ey5kWLPoFeI6FAKAUAoBQCgFAKAUAoBQCgFAKAUAoBQCgFAKAUAoBQCgFAKAUAoDKfCp5IvPs/1CvTkfbx4klgVNzvJ9n92g/KWs7ftZcWFgZbcjy1tn61t+Bq9GUfT2XMixZ9ArxHRmfhHu5IdnSvE0iSB4AGjID4e4jVgpPLJViOfnr0ZLFStUnvx4MksDP3s00Ozr+VW2nFIkPYN28JIIz2ouExwfPn1VtFRlawV2Oqv5JqLUO+oe5MSxaohcG3LBmMglU4ZjGE0iIMNOrXnv04rJ5PSNW76V5cdvItT8Tea5ltZLmK2QQtDJJbyNP1CeIZU0ZTUvaAXX0wxQ0+DBTUW7633eXtcxU6Nlb2zaYxNFHhLGK6uJuK3KNteSqCHtPiLVp5DtEZ5At1OwjV5r/2aS6b95KndNvi8UbPNbhC1pNdQATataQIrNHIdHg5MOvTWvXtHFcrJ1J0i9aT5+a6FqeS634niWV5LSPTBFDPJpuSzcCZmA0gwgGQaCdOQv+6uo5NGTSUsW1hrXPD3QlShfb2mK8S3MStG8yQ61kZnV3QMpdFj0IOfRpA5AJCkVxGwrByrqr7vr4ULW84bO3veaW3xAot7uaeKKTjHX/lxJqZ4uHgZMJwAx5HJx0qysFFO+9JPrTXXeKnG33xkLIz26rbyXM1sriYs+uEy9ox8MDSRAf2sjPQ0dgqOjvST60379gqT5N/ZZLWeWGBARayXEDGR2UIgBIm8EAkmlgwRSwYqw1DGa7WTRU1FvXR/q/DpwJnHoj3leEzNKrvKtvZYjEwMbTXDyIipmMaCWxqc8sY5DTz5+EpUSwrK/XRU3ipqdlzzOrceFYXVsDRKJUZcAhlbSrY54wyqcg9RgnzzUU/ldfA6PmG7O1LmSa0AlvuNLM7MZ5IvikkETsJljGdbuExhcZyNR7IJr6FrCCjK5USWFa11bjhGvTfTF4Ld4l4bGdVkSRpMNArMwfEYjU6UbsrIzDK6lGTjzaP8mcnfddx518Kbzqt5Pi3iuJpoZGTgwTWFxPGiTFiy+BMbNmMBJArnpqA1dTXbsoxi1i1JLDjvwJU52W+xRLQGLVHKloGYzNJMGuVXQzBItGMuAWkaMsQ2F8XUlk18r71Xhdz8qipwi3guXE/HAUR7Tgt4+DMQQrNECrFou0nbBPe2th2cAk7KCzc3XFu/nv8Ae8VKyb2Esr8HFo9wbZZeJ4TjazGCYtPKMyLpzq1ZIOnHOsvg3UrfStN2OO2m7mWp1bN3tkkeHXbqkNzPNAjrMWcSQmTm0ZjACkQtzDEg93fVlYJJ0d6SfWm/eKmsrzlFAKAUAoBQCgFAZT4VPJF59n+oV6cj7ePEksCpud5Ps/u0H5S1nb9rLiwsDLbkeWts/WtvwNXoyj6ey5kWLPoFeI6PFtjZcV3C0Eylo30kgMynKMGUhlIIwyg8j3V3CcoSzo4hqpPj3RtRFLERK8dwumRZLieTK+YF3JXr1GK6dvOqezckSh6Pk9b8bj6G16teOJJw+JjHE4Wrh8TH7WnPrqfFlm5v99caCh12261rGzssZ7YkXSZJGRVmOZhGhbTGGPM6AM1XbTapX2sOPMUO3ZuwILcgxq2REsILSO/gUZmVO2xyAXb+WB0AqStZSx215ih0RbqWipIgjJWWJoSDJI2mBxhoo9TeCTkOymByHmqu3m2nXC/nt3viKI53W7NtIsivGSs0UcMg1uMxRElF5HljUeY5nNSNtOLTTwdeYoJ92LZ5eMUbXxEl5SyBOMgAWThhtGvCgE4yRyOaqtpqOby5ChJst1HW7imbhIkEk0qiN5iGeZWU4ic6IR2yxC51Nz5cwdJW6zHHaktWrfrFC0u79uAihOUU7zoNTcppNetuvPPFfkeXa6chWXxZbdVOXtCh0Q7p2ih1EbFZI3iKtLKyrDJ48cas2IkPLkmByHmFdO3m6X4X89r28xRHMbsW2iRChYSxJE+uSRiY4tXDGpmzkFydWc9OfIVPjTqnXB1FD17K2VFbKwjDdttTs7vI7NgDLO5LNyUAZPIACuZzc3f6FoeZd3LYQxQhCI4JBLF23ysgYtqDZ1dXbvxhiOnKr8WVW643EocIt17VZVmCMHR3dBxJCitKGEumMtoUNrJIAwSc9artpuOaKHCz3StYjlEf6N4gGmmYLFJjVGis5CL2RgLjGOWKSt5yx44LEUOv5GWfZxGwCCEACaULm308FiofDOoRRqIJwuM4q6RaX37dmvEUR6Tu1banbQ2ZZo52HEk08aIgo4XVhTlRnAGrSM5xU+NOiWxNcmKHJN3rcTccIdesvjW/DEpBBlEWrQJCGI14zzPOp8WWbm++FcabhQ5Q7At0EQVMCCV5o+03KWXXrbrzzxX5Hlz9Qo7STrvVPfQUKdZlFAKAUAoBQCgFAZT4VPJF59n+oV6cj7ePEksCpud5Ps/u0H5S1nb9rLiwsDLbkeWts/WtvwNXoyj6ey5kWLPoFeI6FAKAUAoBQCgFAKAUAoBQCgFAKAUAoBQCgFAKAUAoBQCgFAKAUAoDKfCp5IvPs/1CvTkfbx4klgVNzvJ9n92g/KWs7ftZcWFgZbcjy1tn61t+Bq9GUfT2XMixZ9ArxHQoBQCgFAKAUAoBQCgFAKAUAoBQCgFAKAUAoBQCgFAKAUAoBQCgFAZT4VPJF59n+oV6cj7ePEksCpud5Ps/u0H5S1nb9rLiwsDLbkeWts/WtvwNXoyj6ey5kWLPoFeI6FAKAUBM2/fGCNGDBQZoUYnGNLyKrdenI1pZxznTcyMl7a3uEEyxqqSIREWbigM3HlaNOEgU8XSyEvzGlSDz6V3Cwzo1e/wvv2btobPJHvnIAgkhhjkkFuy5uTwlS4SVwZJDENBAtnHJSCWQZ5nHbydYp1V+q+6mqu/zJU0mwdofGbWC406OPFHJpznTxFDYzjnjPXFYWkMybjsdDpHurgCgFAKAUAoBQCgFAKAUAoBQCgFAKAUAoBQCgFAZT4VPJF59n+oV6cj7ePEksCpud5Ps/u0H5S1nb9rLiwsDLbkeWts/WtvwNXoyj6ey5kWLPoFeI6FAKAUBN29dCKNWZFkjMkayBu5XYKGAwckMy8vNmu4KruDMxZb5Q8JJHt1RYoyzhNOY+K7CHBYKqhkikLEkYIVe1qFeh5O60T/e3zVDmp6dubbsHjxLxFVNLDQ7wtgLHwjqR1YLm7RRqIUFueMZrmzs7VO712+jDaOa74WlvGvIJbKkAh04GQ4k7IBwAFWA9/PGBk4BfAnJ776+HqWp75d7IFL6llVI9eZOGdBMcfEYLg6mOjnyGORGc8q4VjJ0p71Cp4Jt9RqnVbeYG2iLyawFw4VG4eASSdMi8wDnPKulk+F6vFTQbL2ks4fCujRPodXADBtKsOhIOVdTyPf58ispQcabyntrgCgFAKAUAoBQCgFAKAUAoBQCgFAKAUAoDKfCp5IvPs/1CvTkfbx4klgVNzvJ9n92g/KWs7ftZcWFgZbcjy1tn61t+Bq9GUfT2XMixZ9ArxHQoBQCgPPtCySeJ4ZV1RyqUdckZVhhhkHI5Huqxk4tNA8Fxu1auWYxnU7pIzLJIra44+GhDKwK+D7OBgEE5zk12rWa1+8SUP193LYggx+NHHF475CRHMWk6sqytghxhsqpz2Rh8We3eKHKbd63fGpDkaMNxJAw4YYKQ4bVnEjgnOWDsGyCaK1khQ/NobAhljdNOnXxDnxsNKhRm0vlT2TjSQR6qRtZRaYoeLZu51vErBuJK0mriM0kvaDIikHt5bswpzYkg5IIya6lbyly9/kULdvaJGZGUYMr635k5fSq55nl2UUYHmrJybpXUU76gFAKAUAoBQCgFAKAUAoBQCgFAKAUAoBQGU+FTyRefZ/qFenI+3jxJLAqbneT7P7tB+UtZ2/ay4sLAy25HlrbP1rb8DV6Mo+nsuZFiz6BXiOhQCgFAKA8kV2TcSRYGEjicHvJkaUEf/iH9TXKl8zW5fn0N5WSVhG02ykuii//AKPQkysSAwJGMgEEjOcZ83Q/0NaOMkqtHmU4t0TOdcnQoDpFwrIWRlYYyCCCDyyOYqzjKOKoLNxnSjqmcdnzmSKOQjBdFYgdxZQcf+a4i6xTNbezVnaygtTa6HoroyFAKAUAoBQCgFAKAUAoBQCgFAKAUAoBQGU+FTyRefZ/qFenI+3jxJLAqbneT7P7tB+UtZ2/ay4sLAy25HlrbP1rb8DV6co+nsuZFizRbWtJIo9S3M+dcS8zH0eVVb9jzMauT2kJzo7OOEnr1JvaeqzkpSo4rB+XEpW1iUbJmlf/AGsUx/4UGvNO1UlTNS4V9TKU01gj2VicCgJm8O2FtIdeC8jkJDEMapJm8RFz/UnuAJ7q6hHOYMTvDYXemaR5DLNFBBJMkIKgxs83FSNS2X0BSVBPayw/aGPfkmW2dna5vw1gr9evF+mB5cu/xk7bJoz+NJVlNZv+qooYK7Gt+2iL26ewDEjOs+qOYI0bRYGpMEgnUp7mHQ13luXRtmvkvVa1/TPHkP8AjZZNnJzxph+y7/h5/fTf1T3K8Xxl3F4+p7/gvvvw9Adnt++m/qnuU+Mu4vH1HwX334eh89j3fliu0t0l7fDaW4aMMBHEDiMauhZ2Bwp7kY93P69t/lYTg/krsr6Hxsl/wk4TT+K06/6+v6NJu7tCWGSC3mKtFcwB7Z8YIdFBkgfngnQdSkYyEf8A018Zyjaxz4xphVLDkforSydjaSs3Jyo3e8Xfr2s1lZHIoBQGRspby/V7iG5FvDrYWi8JXWRE7PEmLdpkdgxUIV7Ok5JraSjD5Wr9fvd6kxLW7e1fjUAdl0SqWSaPOdE0Z0yL/DIyD3gg99ZzjmuhSpXIFASN5tqPBEoiCtcTusUCtkrxG6swHMqqBnPTkhruEU3fgCXfG9sVE7TteQqR8ZjaJFdUPJpYeEvRfGKMGJAbDZ69rMldSj1fv19qGngmV1V0IZXAZWHQqRkEerFYtUuKdlAZ+S+MW0XDrOY5YLZYykM0kYkEtxxMsilIzho8liOWO4VuoZ1lVUub1qur9k1kEbT2mSQFk7RWN824AhllEi5iOPCxRtwWLnI0l8sei65lj7eKVMdjd/hdtl56rpby6sfCcWKV7m3VljGlhEs0aTnxc6CRI+rGCpH7JxUj8OFpdeqPrR0/C4i+gS52irWo5skruZCYsBFDqEiICkgcLU2tiuWHjYIQylk1Ld7r11bOovOmDbl4srCTjEIUaSMWpJUcfS4i0AtMgj0nUobqTnqqV2cGlTz3a9l/vW1To2htfamGaONwOBcugMJLNIrTcNSoQgMFWDSCV1a25P8As9Qs7G6r1rXw/fDdrVZRuri+Rmj1zFRNhZltkdiGhRo10ABeFxWdS/cFALLzYZpWbvpqwr7vp/Wot5D312nNNY7TiY5S0VkZwF0yO8ivGMjo0cRUN0y0nQYxW+TwjG0s3t9+LwOXgza7neT7P7tB+UteS37WXFnSwMtuR5a2z9a2/A1ejKPp7LmRYs1u8X0I+1t/z0rjI+05S/5ZvY/y5PyZSJrymR8+vt9ZRp0tEqyzZRuxytmim06tbhVfXCpOojlMo617Y5PHovGq9fA5qb62fUinrlQc8u8erlXjeJ0Z6w/ze0JZjzhscwQ+YzsAbl/+0FYx5iJRXb+WNNt/p69CGiES6i2BqYAE4GSFzpBPeBqPL/cfPWVFid5zpm1u2efkuhA3Q8Fx7Pp8UlPDHL6Cbtw4A6AamQfZVraX0lt8zhGirMooDO7oLxFuLoj/AP13EhXkfoYfAxdR4pWLWPtT560tLqR2L9hbT93zh4doJoxg2LJOqqB4kP0yAdOcBkUdPGFSySrm7biyk5Nt4l+OQMAykFWAII6EHoa4IcqAhb53DLamJDiW6ZYIzkAgzHDMM96prf8A7K0s181dl5GWLS3WJFjQBUjUKoHQKowAP5CuG63lIVl4Dac0f7F5Gs6dPpYdMU/r8QwHH1q0fzQT2Xflfkms0VZFFAZ2Ecfabt1SxiEa+Ljj3GGk5dciJIufmlatMIcSGiIrMpm91P8ALyTWBPK3Ie3+6yk6F/7HV0/gqeetJ3pS91IjSVmUUAoBQCgPzSM5xz6Z78UB+0AoDJfCigGyLzAAzHk4GOZcZP8AGvTkfbx4nMsCtud5Ps/u0H5S1nb9rLiyrAy25HlrbP1rb8DV6Mo+nsuZFizW7xfQj7W3/PSuMj7TlL/lm9j/AC5PyZTrymQoCVvRtJra1kkQBpcBYVOO1NIQsK8yBzdl/lmu7OOdJJhnTsGwltbeOFUjbQO0xmfLuxzI58F1ZyWPrNWTjJ19+ZChxJ/3cX95v+Kufl2++pTPbRkmg2jby6Iwt2j2zeF5GRA0sBJMeRhVnHLOS45Vos1wa2X+uvgQ0PEn/dxf3m/4qz+Xb76lJO9W0biG0lZY4+IwEcWJWzxZiEi6xgeO4767s4xckRns2Xay28McKRRBIkVFHGfooAH/AEvVXMmm6199SnoZpiCDHEQeRHFbp/aqfLt99QQdypZ0tzbFELWLtAdUpzoQAwnsx88wtHz5d/IVpaqLlnbb8P3tIjQcSf8Adxf3m/4qz+Xb76lM/cSTT7SjXhx6bKIyN4U441xlIufCzkRpNkAD6RedaJRUOO798CGg4k/7uL+83/FWfy7ffUpn98HmjWG70Rj4nKHciY/QuDHPnMeMBH19R9GD3YrSzzb1XH3tIzQcSf8Adxf3m/4qz+Xb76lOu4upY0Z2SIKgLMeM3JVGSfovMKUXv+wRtzUuBbcVooxJdO875lIPhTlFOIuqx6F6nxOprS0za0rhd7v2kRd4k/7uL+83/FWfy7ffUpnd7DNC0N9oiU2raZSJTztpSFlBzGOSnRJ15cM/wOlnmtOO3z6kZpoGkJ7aoo7tLlv/ANoKydNRTvqAUAoBQCgFAKAynwqeSLz7P9Qr05H28eJJYFTc7yfZ/doPylrO37WXFhYGW3I8tbZ+tbfgavRlH09lzIsWa3eL6Efa2/56Vxknacpf8s3sf5cn5Mp15TIUBndpf5jaEEPLRaqbmX67ao7dcf3H598a1pG6De271IaKsyigIe+kLGzkdAxktys8YXxi0DB9I5c9QUrjv1EV3Z/yptIyzBKHVWU5VgCD0yCMjrXBSBtbw9/bQdVtw1zJ08YZjtwf4s0jfxhFaRug3tu9fe8hoqzKKAzzDgbTB6JfRYPT6e2yV9ZLRO38oRWmMOH5IaGsymd3JHEiluyOd9M8wzj6EAR23TuMMaN/FzWlrc1HZ7fiRGirMp03tqssbxOMpIrIw86sMMP6GqnR1QJW5tyz2iLISZYC0EpIwTJAxQtj/dpDD1MK6tFSREdO+mZIo7UZzeyrE2ADiLBe4znoOFG4/iwq2eOds9oM0AGKzKftAdF9aLNE8TjKSoyMPOrDBH9DVTo6oEzc+6eS0jEmTNDqhlJABMkDFGbA5YYpqGO5hXVoqSuCLVcAUAoBQCgFAKAynwqeSLz7P9Qr05H28eJJYFTc7yfZ/doPylrO37WXFhYGW3I8tbZ+tbfgavTlH09lzIsWX9t7VjeIBeITxITjgy9FmQsfE7gCf5V1k2TzjaVdMJa1se89VlZyUr9j1rYyra7TjkbSpbPrjkUcvWy4ryzsJwVZeafkzKVnJKrPZWJwQd1ICTc3DKUe5uZD2gQ3Dh8DF1AOCsWsD/5PXWlo8FsX7/JEXqzKKA/GUEEEZB5EHoRQGR2Vff4aHtJknaGAZtJFikl1W+OzFlAfCIexhsZUIefOtpLP+ZcyFHde2kJnup0MUt0/ZjbTqjgiysCMVJGojU5GTgykd1czpclqCL1ZlFARd7NmPPb5hwLmBhNbk9ONHzVT/tYZRv8Aa5ruzkk78NZGSdqbae8h+LW8NxHNcApKXiZBbx6gszM7dlmCltIUtk4PTnXcYZrq3h4g1drbrGixoAqRqFVQMAKowoAHQYFZNturKdtQCgMvc5sb15gkjWt4F4uhGfhXKYVZCq89Lx6QSByMQJ6k1qvmjTWvIh+7I1Xl58caN44II2itRImh2MjAzzaG7SKRGirkAkajjBFJfLHN6/gGnrIooBQEDZ8DQbQnUL4G7VZwQpws8YWOUE40jUgiI55JD122nFbUQv1wUUAoBQCgFAKAynwqeSLz7P8AUK9OR9vHiSWBU3O8n2f3aD8pazt+1lxYWBltyPLW2frW34Gr0ZR9PZcyLFn0CvEdCgFAKA+c7K3kunBAuFmlL22QOHwl4s+hlDLGJIhpBBimQyDHjEhjXunYxWqiv44caPinTcc1KVrvq7SrGyQhtbxsolbiMUeZGkjTT2owbfJOeWX/ANHazlk9FW/3T191FT17tbcnnuWSbgorWlvOkaMSw4rSajkgFh2VBOMDs+eubWzjGFVXFrpQqZqa85RQCgFAKAUAoBQCgFAKAUAoBQCgFAKAUAoBQCgFAZT4VPJF59n+oV6cj7ePEksCpud5Ps/u0H5S1nb9rLiwsDLbkeWts/WtvwNXoyj6ey5kWLPoFeI6FAKA4yNgEgFiATgYycdwyQM/xIogZUb9WpBZEkcYjcY4SBkliMiyZkkUKo0MpLEEMp7gTXo0aeD96qXIlT02O9tvLw8JIpl5KGVM51SiVeTHJT4s7NjIxgjVmpKwlGvvZ51FTyW+/ELsGEbrEIJ5CWUB8RNAI9GDpKsLjPXkQAdJzjp5NJLG+qXWvoKnpg3zidlAguApMSu5WMLG88pijVvCam8IuMoGXBBzg5rnR3TFa/BV8toqdC76iR4lit5mExiIZjEoME6zNHMoMmcEW7HS2lgD0z2a60eibbwr1VLsN4qe7dTeL44i6onhl4EEzBtBUrcBtLIVYnTqjcdoK3LmOdcW1l8N3Oqq10CdS9WJRQCgFAKAUAoBQCgFAKAUAoBQCgFAKAUAoDKfCp5IvPs/1CvTkfbx4klgVNzvJ9n92g/KWs7ftZcWFgZbcjy1tn61t+Bq9OUfT2XMixZoNt7KiSIFdYPEhGeLL0aZAw8bvBI/nXWTZRaStKOmEtS2PceqytJOV+x6lsZUttmRxtqUMD63duvqLYryzt5zVJeS9DKU5NUZ7KxOBQEZ9gWahVMUYzrRASQTxH4rheecl018uYK5GMV38aW33T0KoOSbSwx3L+6Hpt9iwRlCsagxcTQeZxxiDL1P7RGTnqaO0k8Xs8MCUOuLdy1VdIgj0lHj04yOHJp1pg/s+DQY6AIAMAVXazbrUlDl/hNsgA0INTR4yTlniYvGck5Zg+Wz1JyTmuXay2+2dKDdaLAnbI3Nt4M51SsTGQzaFK8IuU0iNVA+lfoOjEdOVazyiUt3748DlIs2ezooccNAmI44hjP0UWrhr/Aa2/rWUpuWPEp6q5AoBQCgFAKAUAoBQCgFAKAUAoBQCgFAKAUBlPhU8kXn2f6hXpyPt48SSwKm53k+z+7QflLWdv2suLCwMtuR5a2z9a2/A1ejKPp7LmRYs1u8X0I+1t/z0rjJO05S/wCWb2P8uT8mU68pkKAUBlN7d4I4JYxjU1u6yOMgACSOVUUnuJ7RHLopr0WOSK2cW5qN+vF3ajiWWyyeFoo2Up1jqwXzRx6eKOjZG9k81xw2hwuGOhR2+XnLsB1z5q+jlH+OsrOxz1O/a8PBM+Lk3+UtrW3zJWdFs1+LRR3h27LBDrWF1IZRmQIVwTzHZfNefJMjha2ma5J8K18UerLcttLGyz4wfOlPB1IUm+WeEZ4jGI2MhYdCiKwkYBugGc9T0rvKf8ZCLWZaLHB466L2jr/H/wCWtZRnnWMnWOMb1ir79XNm8RwwBBBBGQR0IPQivln0TlQEnbm3ktSimOWaSQOyxxKrPoiXMj4ZgMDIHXJLKBkmu4QcgULK6SaNJYyGjkUMjDvVhkH+hrlpp0YO6oCbtnbCW3DBV5HmfRHHGAXZgpZsAkAAKhJJI6esV1GDkD07MvkuIY5o86JUV1yMHDDIyO4+qpJUdGD01AeDbO1Utow7hmLOqIiAF3kc4VVBIGe/mQAAT3V1GOc6A57H2kl1Ck0edDg8mGGUgkMrDuYMCpHcQako5roD2VAeLa+0ktojK4ZgCihUGWZ5HCRqo85ZgP511GOc6A4bF2vHdRl48go7RyI2A8ciHDI4BOD39eYII5EUlFxd4KFcgUBm33whBKZTjCeSIxcQasRlu3jGcEJnGOhrf4EqV1UrUlReb5QRqDh2c6eSpKU1MgdlEmjBYIdWnr0GM0jYSYqWdm7QSdCyagAxUh0ZGDL1BVgCP/7WUouLoynrrkCgFAZT4VPJF59n+oV6cj7ePEksCpud5Ps/u0H5S1nb9rLiwsDLbkeWts/WtvwNXoyj6ey5kWLNbvF9CPtbf89K4yTtOUv+Wb2P8uT8mey/vEgieWVtEcSlnbmcKoyTgczyHQV5oxcmksWZHli23C83BUuz4BysMrRjKahmYJwxlcEAt3jziuvhyUc5+ar0xJU9txMsaM7HCoCzHzKoyT/QVylW4pk9hbA+MWqS3A8JeO1xcIynmJoWRIOfNQkTon/2zyyatr/NUf8AF+/U1sbXMjNU/kqcL0/xQqblzl7OLWdUkOuB2JBYvbu0bEkecx6v511aXSuwx6mKRbZQevOs06BqpldkWAurie7cnlcNDGGUY4NrrjdAA3RpjIxJ6gLy5Cu7VOkY7L+prZWmYpXYqnivQ9m5I0W7W+c/E5ZYB2tWI0bMAPPIIhaPrzq2l7rtMkX6zKZ7Yqia+vJzz4JS2j6EBVRZJcY6EvKAfsh5q0ldBLmQboqIjdWo5LbXDcNcjlFMqyqAO5QZGUepfVS0vpLav0EaGsymet0E205XJBFnAkSDIOmS4OuYkdQdCQYz3E+etHdCm0g3VURSXdsMBYZ9cagjsx3CiTGM8hxWlA9Q5dKWl6Uvd3tBGhrMpnrleNtONScrZwmXHL6WctHGcdchI5f7laK6HH36E1jYaiG+vLccg/CulXI5GfUkuB15yQFj65T56SbcU3wBoazKZ3bYE19Z255qgkumXlzMJRIsg88B5tQ9cY81axqoOS4df6IcbyL4ttCKZeUd94GdeeOMiFoJeQwDpRoznGcp5qiedCmwGkrMooDM2l1YTl4EkBKTyEgvjM5YmULk5bBk5gdNQ84reUbSNJNal01EuJrbFteKtw95D8TY6oUEhVS6RBCeIZjG/YQk6UDdnrgNq0z50zFF52vrspXx/BKGptpYI9ZWRMO0rsdYPOMhZj15BWGG/wBJ5HFedqTxWz9HRyXa9uXRBPCXlGY14ianGnVlBnLDSc8u45p8OdG6YYip+2+1IJCQk0Tka8hZEYjhkCTIB5aS6g+bUM9ajhJYoVPUjhgCCCCMgg5BB6EHvFcgy3wqeSLz7P8AUK9OR9vHiSWBU3O8n2f3aD8pazt+1lxYWBltyPLW2frW34Gr0ZR9PZcyLFmt3i+hH2tv+elcZH2nKX/LN7H+XJ+TO7a2zxOioW0hZI5OgOTE4dAfVrVT/KsITzXXj4mRI2RuhHbzrMHLMoAUNHFkKE0Kqvp1qAuBgN3c85OdJ27lHNJQ578Ze3W2Bw17IkB5gHhvzuCMnrwVkxjPPFcWVFKr1X+niGaADHIdBWZSFu/2Lm+hz/1kmQZJwk8S55EcgZYpTyJ6mtJ/xTIXHcKCTyAGSfUOtZlIu5Cn4hbsVCtMnGZQMYacmRhz55y5ru0/kyI4bNPD2jdx4IE0cE45nBbDRPgHkCFhjzj/AFLVd8E+K9+ILzNgZPQVmUh7k5azSVutyXn/AICdy6joOisB07q0tbpU2XER+Z4e1PVc2vnPjW0nPljHNbkc857NMYcH5/0NZerMpA3P7aXE/P8AzN1Mwz/oiIgjI5DkUt1bv8brWlpqW79/kiP1/B7UU45XVqwJyfGtpAVGMYyRcuQc/smpjDg/P+gXq4KQd3CZJ72YnIafhJjoEt0CsOg58Uy56+burSdyS3ef6oQ/Np5j2haSZwsqTwEZPNyFljOMYOBBJ1x41I3wa4P31QL9ZlIOy2Ml/dyZ7MKwwAf7gplc9P8A50HU+LWklSC5v8fghz3zti9nKyANJDpmiBOPCQMJEGc8slMZ9dSzdJXlZVs7lZY0kQgpIqspBBBVhkEEcjyPdXLVHQHdUBm7jdCOQvrc6ZI72M4UBgL51ZiCc4ZQmBy56v5VvG3ccFri+hKEza+47NaskUq8Yw3EZLR5VzOq9NTFozqiTtZblq5dNOlnlKU6tXVT6f2Ro9c+5hcuGnPDPxnhqI8MpurhJ2JfV2sSJgYC9k46864WUU1bPBULQ77LdFI1wGGS8TsQmMmNmYgEsTgs7EZJI1dSckyVs2KHiut0H4FvbrIpWNwsjhEjzaCMxtCyAHiao8AnIGoBgAFC12soWdKVMfPGvXwu3kobIV5ToynwqeSLz7P9Qr05H28eJJYFTc7yfZ/doPylrO37WXFhYGW3I8tbZ+tbfgavRlH09lzIsWa3eL6Efa2/56Vnknaf+sv+Wb2P8uT8mU68xkKAgXi8XaMSHmltBJKw541zHhx8s4PYWYcwetaK6D3+/QhT/wAKg/cxf20/9Vzny2lIc2zYY9pR+Aj0XFs650dkPbyBkBGNIJWeQ569g12pScMcGQ5b6WMSWNxojiSSROFGwQAiWciOIgquQdcgxilnN5yqwyxFsa3VQohiwoAHYU8gOXMjJrjPltKRdq7NhjvrR+FHolE0DDQMamUSRsQBjlwHGT/rrSM24u/Z78SHZvhaQxWNwyRRLIYykZ0AHiy9iLBVc51uuMVLOUnJVYZTtdiW6IqCGLCKFHYU8lGBzIyenfXLnJ6ykbeXZ0MctnMIowq3AjkwnIpcI0aAgDB8M0XXpjqK7hKTTVdXl+qkZS2zBb29vNOYYcQxu58Gv7Ck9y+quYuUmlUHVu7u/FDaW8bxxvJHFGrsUBLOFGtiWGebZPPz0naNybTCR495tmwxvZzCKMLHdIkgCcilwrQqCAMHwskZ58uz3VYSk01XUC3Js23UFjDCAoJJ4a8gOvdXGfLaUj7mbKiNjA7wRh5l4zAoCQ05MjAlhnkZMfyru0m850ZEcd8NmQpCkwhj/wAvPDIcJjwevTMcKO0OE78jyq2c5VpXEMuf4VB+5i/tp/6rPPltKQ9ztmwvbtMYoj8YmmkBKZ8GZCIsahyHDVOQ5VpaSknSuFCIuf4VB+5i/tp/6rPPltKSNxbRYrbh6FV7eSWDIXBMcUhEJJyScxaDzPU11aybdSI0dZlFAKAUAoBQCgMp8Knki8+z/UK9OR9vHiSWBU3O8n2f3aD8pazt+1lxYWBltyPLW2frW34Gr0ZR9PZcyLFmt3i+hH2tv+elcZH2nKX/ACzex/lyfkynXlMhQGf3d8Jc30/UGZYUPZ8S3jGoZAzymeXqT/KtJ3RiufX9UIjQVmUz+954fxa554tbhWfC6vBSq0Lk4IIUcYOTzxw+laWd9VtX7IxvI3EuLK3AB1zcZwe6O2UsGxkc+MYR3+N6qQuTfu/9VBoKzKQd9ARbcYAsbWSKfkNR0xODLgZHPha/61pZ4023EZ17xyiWSygXSwmnErZ5+Ct1MmoDI/6vBGeeNfSkLk3794g0VZlI+99q8llMI1DyovEiUjOqWEiSIciOroB1767s3SSqGT94r+O5tbZYzqXaEkAQEeNCcSyEgkHHBRsj14xXUIuMnuIaisikje60eWynWNQ8oQvEp75YjriHUc9aLzyK7s2lJVDJ28201n2XqiY/59I4oTjtZu8Ip0lhzAcsefLSfNXUYtTo9X4IaaNAoAAwAMAeYDoKyKeTbdgLi2mgPSaN06Z8dSM4z6/PXUJZskwQ5N4CdkG5AAm4JUIcj/NfR8Igtn6fsdf513mf+TN1fj+iVuL2yLIW8EUI6Qxog5Y5IoHTu6VnJ1bZT11AZ/ZGIr+8iGRxRDcgdnBLqYnK4Gf/AKdSc55tnvrSV8E+XvqQ0FZlFAKAUAoBQCgMp8Knki8+z/UK9OR9vHiSWBU3O8n2f3aD8pazt+1lxYWBltyPLW2frW34Gr05R9PZcyLFmnn2Gzrpe7uWGVOMW45qwZTyh7mAP8q5jlcYusbOOvva7n/selWyV6gvH1PXaWDo2priaUY8VxDp/j2Iwf8AzWVpbRkqKCW9V/MmcSmmqKKXX8s91YGZ5Nl7PS3j4aasapHJY5JaV2dyT62cmrKTbqweuoDovbRJo3ikUPHIpV1PQqwwR/Q1U6OqBN2Ju6ls5k4s08hRYw8zh2WJOiKQo5Z5knJY9ScCupzctxKFmuCnGRAwIIBBGCD0IPUGgImwd14rR9SPNJpjEUQlZWEUIbVw4yFDac6R2ixwiDPKtJ2rkr/7ZKF2syigIOx91IbaUSK0raBIsMbspjgSV9TrEqqMAnA55IVQAQOVaStHJU9slC9WZRQECx3ShimWQPMyxNI8MLODDE8vjsigZzgsAGJC620gZrR2jaoShfrMooCAN0oeNxdUujjcfgahwfjH73Tp1Z1drGrTq7WM860+I6U8ddCUL9ZlFAeR7BTOs+WDpG8eAeyVdlY5HeQYxg+s+erW6gPXUAoBQCgFAKAUBlPhU8kXn2f6hXpyPt48SSwKm53k+z+7QflLWdv2suLCwPnkG3m2dtfabvaXkyXDQ6GhhLjwaHVzJA/a7s9DXudkrWws0pJUrizmtGy186SejtqezD36y0F9+PUuduHzpJ6O2p7MPfpoL78eoztw+dJPR21PZh79NBffj1GduHzpJ6O2p7MPfpoL78eoztw+dJPR21PZh79NBffj1GduHzpJ6O2p7MPfpoL78eoztw+dJPR21PZh79NBffj1GduHzpJ6O2p7MPfpoL78eoztw+dJPR21PZh79NBffj1GduHzpJ6O2p7MPfpoL78eoztw+dJPR21PZh79NBffj1GduHzpJ6O2p7MPfpoL78eoztw+dJPR21PZh79NBffj1GduHzpJ6O2p7MPfpoL78eoztw+dJPR21PZh79NBffj1GduHzpJ6O2p7MPfpoL78eoztw+dJPR21PZh79NBffj1GduHzpJ6O2p7MPfpoL78eoztw+dJPR21PZh79NBffj1GduHzpJ6O2p7MPfpoL78eoztw+dJPR21PZh79NBffj1GduHzpJ6O2p7MPfpoL78eoztw+dJPR21PZh79NBffj1GduHzpJ6O2p7MPfpoL78eoztw+dJPR21PZh79NBffj1GduHzpJ6O2p7MPfpoL78eoztw+dJPR21PZh79NBffj1GduHzpJ6O2p7MPfpoL78eoztw+dJPR21PZh79NBffj1GduIu+e/fxyxnto7DaKvMmlS1vhQcg88MT3eatbDJfh2ik5xu3kcqo+ibpIVsLQMCrC3hBBBBBEa5BB5g+qvDbdpLizpYFasiigFAKAUAoBQCgFAKAUAoBQCgFAKAUAoBQCgFAKAUAoBQCgFAKAUAoBQCgP/9k=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Wavelength and Frequency</a:t>
            </a:r>
            <a:endParaRPr lang="en-US" dirty="0"/>
          </a:p>
        </p:txBody>
      </p:sp>
      <p:sp>
        <p:nvSpPr>
          <p:cNvPr id="2054" name="AutoShape 6" descr="data:image/jpeg;base64,/9j/4AAQSkZJRgABAQAAAQABAAD/2wCEAAkGBxMRERUTExQUExISFxgaFRYXFRYYGBoVFhgfIBUYGhgaHDQgGRsqGxYcIzEiJSkrLi4uFx8zODMsNygtMC0BCgoKDg0OGxAQGzUkICQtLC8sLC03NywsLCwyNy4wLCw0LCwsNCwsLCwvLCwsLCwsLC8sLCwsLDQsLCwsLCwsLP/AABEIAMkA+wMBEQACEQEDEQH/xAAbAAEBAQADAQEAAAAAAAAAAAAABQYCAwQHAf/EAEoQAAIBAwEFAggLBgUEAQUBAAECAwAEERIFBhMhMSJBIzI1UVVhlNIHFBYXM3JzdLKzwkJTcYGRkxUkUmLTQ4Kh0WNEg6Ox4TT/xAAaAQEBAQEBAQEAAAAAAAAAAAAAAQMCBAUG/8QANxEAAgEBAwkGBgIDAAMAAAAAAAECEQMhMQQSFEFRYXGBkTNSobHR8BMiNFPB4TLxBUKyI4LC/9oADAMBAAIRAxEAPwC+BtK+2ptCCDaDWsVo0WleCkgIkTOOZBHNT5+tfR/8NnYwlKFW666HF7ZS+SG1/TTeyR+/XGkZP9rxLR7R8kNr+mm9kj9+mkZP9rxFHtHyQ2v6ab2SP36aRk/2vEUe0fJDa/ppvZI/fppGT/a8RR7R8kNr+mm9kj9+mkZP9rxFHtHyQ2v6ab2SP36aRk/2vEUe0fJDa/ppvZI/fppGT/a8RR7R8kNr+mm9kj9+mkZP9rxFHtHyQ2v6ab2SP36aRk/2vEUe0fJDa/ppvZI/fppGT/a8RR7R8kNr+mm9kj9+mkZP9rxFHtHyQ2v6ab2SP36aRk/2vEUe0fJDa/ppvZI/fppGT/a8RR7R8kNr+mm9kj9+mkZP9rxFHtHyQ2v6ab2SP36aRk/2vEUe0fJDa/ppvZI/fppGT/a8RR7R8kNr+mm9kj9+mkZP9rxFHtHyQ2v6ab2SP36aRk/2vEUe0fJDa/ppvZI/fppGT/a8RR7R8kNr+mm9kj9+mkZP9rxFHtHyQ2v6ab2SP36aRk/2vEUe0fJDa/ppvZI/fppGT/a8RR7R8kNr+mm9kj9+mkZP9rxFHtHyQ2v6ab2SP36aRk/2vEUe0fJDa/ppvZI/fppGT/a8RR7R8kNr+mm9kj9+mkZP9rxFHtHyQ2v6ab2SP36aRk/2vEUe0fJDa/ppvZI/fppGT/a8RR7R8kNr+mm9kj9+mkZP9rxFHtJW9OyNr2VpNc/4u8nBXVo+LRrnmBjVqOOvmrSxtMntJqHw8d5GmlifQt2LhpLK2kclnkghZ2OMlmjBY8uXMmvDbJK0kltZ0sDJbkeWts/WtvwNXpyj6ey5kWLPoFeI6FAKAUAoBQCgFAKAUAoBQCgFAKAUAoBQCgFAKAUAoBQCgFAKAUAoDKfCp5IvPs/1CvTkfbx4klgVNzvJ9n92g/KWs7ftZcWFgZbcjy1tn61t+Bq9GUfT2XMixZ9ArxHRmfhHu5IdnSvE0iSB4AGjID4e4jVgpPLJViOfnr0ZLFStUnvx4MksDP3s00Ozr+VW2nFIkPYN28JIIz2ouExwfPn1VtFRlawV2Oqv5JqLUO+oe5MSxaohcG3LBmMglU4ZjGE0iIMNOrXnv04rJ5PSNW76V5cdvItT8Tea5ltZLmK2QQtDJJbyNP1CeIZU0ZTUvaAXX0wxQ0+DBTUW7633eXtcxU6Nlb2zaYxNFHhLGK6uJuK3KNteSqCHtPiLVp5DtEZ5At1OwjV5r/2aS6b95KndNvi8UbPNbhC1pNdQATataQIrNHIdHg5MOvTWvXtHFcrJ1J0i9aT5+a6FqeS634niWV5LSPTBFDPJpuSzcCZmA0gwgGQaCdOQv+6uo5NGTSUsW1hrXPD3QlShfb2mK8S3MStG8yQ61kZnV3QMpdFj0IOfRpA5AJCkVxGwrByrqr7vr4ULW84bO3veaW3xAot7uaeKKTjHX/lxJqZ4uHgZMJwAx5HJx0qysFFO+9JPrTXXeKnG33xkLIz26rbyXM1sriYs+uEy9ox8MDSRAf2sjPQ0dgqOjvST60379gqT5N/ZZLWeWGBARayXEDGR2UIgBIm8EAkmlgwRSwYqw1DGa7WTRU1FvXR/q/DpwJnHoj3leEzNKrvKtvZYjEwMbTXDyIipmMaCWxqc8sY5DTz5+EpUSwrK/XRU3ipqdlzzOrceFYXVsDRKJUZcAhlbSrY54wyqcg9RgnzzUU/ldfA6PmG7O1LmSa0AlvuNLM7MZ5IvikkETsJljGdbuExhcZyNR7IJr6FrCCjK5USWFa11bjhGvTfTF4Ld4l4bGdVkSRpMNArMwfEYjU6UbsrIzDK6lGTjzaP8mcnfddx518Kbzqt5Pi3iuJpoZGTgwTWFxPGiTFiy+BMbNmMBJArnpqA1dTXbsoxi1i1JLDjvwJU52W+xRLQGLVHKloGYzNJMGuVXQzBItGMuAWkaMsQ2F8XUlk18r71Xhdz8qipwi3guXE/HAUR7Tgt4+DMQQrNECrFou0nbBPe2th2cAk7KCzc3XFu/nv8Ae8VKyb2Esr8HFo9wbZZeJ4TjazGCYtPKMyLpzq1ZIOnHOsvg3UrfStN2OO2m7mWp1bN3tkkeHXbqkNzPNAjrMWcSQmTm0ZjACkQtzDEg93fVlYJJ0d6SfWm/eKmsrzlFAKAUAoBQCgFAZT4VPJF59n+oV6cj7ePEksCpud5Ps/u0H5S1nb9rLiwsDLbkeWts/WtvwNXoyj6ey5kWLPoFeI6PFtjZcV3C0Eylo30kgMynKMGUhlIIwyg8j3V3CcoSzo4hqpPj3RtRFLERK8dwumRZLieTK+YF3JXr1GK6dvOqezckSh6Pk9b8bj6G16teOJJw+JjHE4Wrh8TH7WnPrqfFlm5v99caCh12261rGzssZ7YkXSZJGRVmOZhGhbTGGPM6AM1XbTapX2sOPMUO3ZuwILcgxq2REsILSO/gUZmVO2xyAXb+WB0AqStZSx215ih0RbqWipIgjJWWJoSDJI2mBxhoo9TeCTkOymByHmqu3m2nXC/nt3viKI53W7NtIsivGSs0UcMg1uMxRElF5HljUeY5nNSNtOLTTwdeYoJ92LZ5eMUbXxEl5SyBOMgAWThhtGvCgE4yRyOaqtpqOby5ChJst1HW7imbhIkEk0qiN5iGeZWU4ic6IR2yxC51Nz5cwdJW6zHHaktWrfrFC0u79uAihOUU7zoNTcppNetuvPPFfkeXa6chWXxZbdVOXtCh0Q7p2ih1EbFZI3iKtLKyrDJ48cas2IkPLkmByHmFdO3m6X4X89r28xRHMbsW2iRChYSxJE+uSRiY4tXDGpmzkFydWc9OfIVPjTqnXB1FD17K2VFbKwjDdttTs7vI7NgDLO5LNyUAZPIACuZzc3f6FoeZd3LYQxQhCI4JBLF23ysgYtqDZ1dXbvxhiOnKr8WVW643EocIt17VZVmCMHR3dBxJCitKGEumMtoUNrJIAwSc9artpuOaKHCz3StYjlEf6N4gGmmYLFJjVGis5CL2RgLjGOWKSt5yx44LEUOv5GWfZxGwCCEACaULm308FiofDOoRRqIJwuM4q6RaX37dmvEUR6Tu1banbQ2ZZo52HEk08aIgo4XVhTlRnAGrSM5xU+NOiWxNcmKHJN3rcTccIdesvjW/DEpBBlEWrQJCGI14zzPOp8WWbm++FcabhQ5Q7At0EQVMCCV5o+03KWXXrbrzzxX5Hlz9Qo7STrvVPfQUKdZlFAKAUAoBQCgFAZT4VPJF59n+oV6cj7ePEksCpud5Ps/u0H5S1nb9rLiwsDLbkeWts/WtvwNXoyj6ey5kWLPoFeI6FAKAUAoBQCgFAKAUAoBQCgFAKAUAoBQCgFAKAUAoBQCgFAKAUAoDKfCp5IvPs/1CvTkfbx4klgVNzvJ9n92g/KWs7ftZcWFgZbcjy1tn61t+Bq9GUfT2XMixZ9ArxHQoBQCgFAKAUAoBQCgFAKAUAoBQCgFAKAUAoBQCgFAKAUAoBQCgFAZT4VPJF59n+oV6cj7ePEksCpud5Ps/u0H5S1nb9rLiwsDLbkeWts/WtvwNXoyj6ey5kWLPoFeI6FAKAUBM2/fGCNGDBQZoUYnGNLyKrdenI1pZxznTcyMl7a3uEEyxqqSIREWbigM3HlaNOEgU8XSyEvzGlSDz6V3Cwzo1e/wvv2btobPJHvnIAgkhhjkkFuy5uTwlS4SVwZJDENBAtnHJSCWQZ5nHbydYp1V+q+6mqu/zJU0mwdofGbWC406OPFHJpznTxFDYzjnjPXFYWkMybjsdDpHurgCgFAKAUAoBQCgFAKAUAoBQCgFAKAUAoBQCgFAZT4VPJF59n+oV6cj7ePEksCpud5Ps/u0H5S1nb9rLiwsDLbkeWts/WtvwNXoyj6ey5kWLPoFeI6FAKAUBN29dCKNWZFkjMkayBu5XYKGAwckMy8vNmu4KruDMxZb5Q8JJHt1RYoyzhNOY+K7CHBYKqhkikLEkYIVe1qFeh5O60T/e3zVDmp6dubbsHjxLxFVNLDQ7wtgLHwjqR1YLm7RRqIUFueMZrmzs7VO712+jDaOa74WlvGvIJbKkAh04GQ4k7IBwAFWA9/PGBk4BfAnJ776+HqWp75d7IFL6llVI9eZOGdBMcfEYLg6mOjnyGORGc8q4VjJ0p71Cp4Jt9RqnVbeYG2iLyawFw4VG4eASSdMi8wDnPKulk+F6vFTQbL2ks4fCujRPodXADBtKsOhIOVdTyPf58ispQcabyntrgCgFAKAUAoBQCgFAKAUAoBQCgFAKAUAoDKfCp5IvPs/1CvTkfbx4klgVNzvJ9n92g/KWs7ftZcWFgZbcjy1tn61t+Bq9GUfT2XMixZ9ArxHQoBQCgPPtCySeJ4ZV1RyqUdckZVhhhkHI5Huqxk4tNA8Fxu1auWYxnU7pIzLJIra44+GhDKwK+D7OBgEE5zk12rWa1+8SUP193LYggx+NHHF475CRHMWk6sqytghxhsqpz2Rh8We3eKHKbd63fGpDkaMNxJAw4YYKQ4bVnEjgnOWDsGyCaK1khQ/NobAhljdNOnXxDnxsNKhRm0vlT2TjSQR6qRtZRaYoeLZu51vErBuJK0mriM0kvaDIikHt5bswpzYkg5IIya6lbyly9/kULdvaJGZGUYMr635k5fSq55nl2UUYHmrJybpXUU76gFAKAUAoBQCgFAKAUAoBQCgFAKAUAoBQGU+FTyRefZ/qFenI+3jxJLAqbneT7P7tB+UtZ2/ay4sLAy25HlrbP1rb8DV6Mo+nsuZFiz6BXiOhQCgFAKA8kV2TcSRYGEjicHvJkaUEf/iH9TXKl8zW5fn0N5WSVhG02ykuii//AKPQkysSAwJGMgEEjOcZ83Q/0NaOMkqtHmU4t0TOdcnQoDpFwrIWRlYYyCCCDyyOYqzjKOKoLNxnSjqmcdnzmSKOQjBdFYgdxZQcf+a4i6xTNbezVnaygtTa6HoroyFAKAUAoBQCgFAKAUAoBQCgFAKAUAoBQGU+FTyRefZ/qFenI+3jxJLAqbneT7P7tB+UtZ2/ay4sLAy25HlrbP1rb8DV6co+nsuZFizRbWtJIo9S3M+dcS8zH0eVVb9jzMauT2kJzo7OOEnr1JvaeqzkpSo4rB+XEpW1iUbJmlf/AGsUx/4UGvNO1UlTNS4V9TKU01gj2VicCgJm8O2FtIdeC8jkJDEMapJm8RFz/UnuAJ7q6hHOYMTvDYXemaR5DLNFBBJMkIKgxs83FSNS2X0BSVBPayw/aGPfkmW2dna5vw1gr9evF+mB5cu/xk7bJoz+NJVlNZv+qooYK7Gt+2iL26ewDEjOs+qOYI0bRYGpMEgnUp7mHQ13luXRtmvkvVa1/TPHkP8AjZZNnJzxph+y7/h5/fTf1T3K8Xxl3F4+p7/gvvvw9Adnt++m/qnuU+Mu4vH1HwX334eh89j3fliu0t0l7fDaW4aMMBHEDiMauhZ2Bwp7kY93P69t/lYTg/krsr6Hxsl/wk4TT+K06/6+v6NJu7tCWGSC3mKtFcwB7Z8YIdFBkgfngnQdSkYyEf8A018Zyjaxz4xphVLDkforSydjaSs3Jyo3e8Xfr2s1lZHIoBQGRspby/V7iG5FvDrYWi8JXWRE7PEmLdpkdgxUIV7Ok5JraSjD5Wr9fvd6kxLW7e1fjUAdl0SqWSaPOdE0Z0yL/DIyD3gg99ZzjmuhSpXIFASN5tqPBEoiCtcTusUCtkrxG6swHMqqBnPTkhruEU3fgCXfG9sVE7TteQqR8ZjaJFdUPJpYeEvRfGKMGJAbDZ69rMldSj1fv19qGngmV1V0IZXAZWHQqRkEerFYtUuKdlAZ+S+MW0XDrOY5YLZYykM0kYkEtxxMsilIzho8liOWO4VuoZ1lVUub1qur9k1kEbT2mSQFk7RWN824AhllEi5iOPCxRtwWLnI0l8sei65lj7eKVMdjd/hdtl56rpby6sfCcWKV7m3VljGlhEs0aTnxc6CRI+rGCpH7JxUj8OFpdeqPrR0/C4i+gS52irWo5skruZCYsBFDqEiICkgcLU2tiuWHjYIQylk1Ld7r11bOovOmDbl4srCTjEIUaSMWpJUcfS4i0AtMgj0nUobqTnqqV2cGlTz3a9l/vW1To2htfamGaONwOBcugMJLNIrTcNSoQgMFWDSCV1a25P8As9Qs7G6r1rXw/fDdrVZRuri+Rmj1zFRNhZltkdiGhRo10ABeFxWdS/cFALLzYZpWbvpqwr7vp/Wot5D312nNNY7TiY5S0VkZwF0yO8ivGMjo0cRUN0y0nQYxW+TwjG0s3t9+LwOXgza7neT7P7tB+UteS37WXFnSwMtuR5a2z9a2/A1ejKPp7LmRYs1u8X0I+1t/z0rjI+05S/5ZvY/y5PyZSJrymR8+vt9ZRp0tEqyzZRuxytmim06tbhVfXCpOojlMo617Y5PHovGq9fA5qb62fUinrlQc8u8erlXjeJ0Z6w/ze0JZjzhscwQ+YzsAbl/+0FYx5iJRXb+WNNt/p69CGiES6i2BqYAE4GSFzpBPeBqPL/cfPWVFid5zpm1u2efkuhA3Q8Fx7Pp8UlPDHL6Cbtw4A6AamQfZVraX0lt8zhGirMooDO7oLxFuLoj/AP13EhXkfoYfAxdR4pWLWPtT560tLqR2L9hbT93zh4doJoxg2LJOqqB4kP0yAdOcBkUdPGFSySrm7biyk5Nt4l+OQMAykFWAII6EHoa4IcqAhb53DLamJDiW6ZYIzkAgzHDMM96prf8A7K0s181dl5GWLS3WJFjQBUjUKoHQKowAP5CuG63lIVl4Dac0f7F5Gs6dPpYdMU/r8QwHH1q0fzQT2Xflfkms0VZFFAZ2Ecfabt1SxiEa+Ljj3GGk5dciJIufmlatMIcSGiIrMpm91P8ALyTWBPK3Ie3+6yk6F/7HV0/gqeetJ3pS91IjSVmUUAoBQCgPzSM5xz6Z78UB+0AoDJfCigGyLzAAzHk4GOZcZP8AGvTkfbx4nMsCtud5Ps/u0H5S1nb9rLiyrAy25HlrbP1rb8DV6Mo+nsuZFizW7xfQj7W3/PSuMj7TlL/lm9j/AC5PyZTrymQoCVvRtJra1kkQBpcBYVOO1NIQsK8yBzdl/lmu7OOdJJhnTsGwltbeOFUjbQO0xmfLuxzI58F1ZyWPrNWTjJ19+ZChxJ/3cX95v+Kufl2++pTPbRkmg2jby6Iwt2j2zeF5GRA0sBJMeRhVnHLOS45Vos1wa2X+uvgQ0PEn/dxf3m/4qz+Xb76lJO9W0biG0lZY4+IwEcWJWzxZiEi6xgeO4767s4xckRns2Xay28McKRRBIkVFHGfooAH/AEvVXMmm6199SnoZpiCDHEQeRHFbp/aqfLt99QQdypZ0tzbFELWLtAdUpzoQAwnsx88wtHz5d/IVpaqLlnbb8P3tIjQcSf8Adxf3m/4qz+Xb76lM/cSTT7SjXhx6bKIyN4U441xlIufCzkRpNkAD6RedaJRUOO798CGg4k/7uL+83/FWfy7ffUpn98HmjWG70Rj4nKHciY/QuDHPnMeMBH19R9GD3YrSzzb1XH3tIzQcSf8Adxf3m/4qz+Xb76lOu4upY0Z2SIKgLMeM3JVGSfovMKUXv+wRtzUuBbcVooxJdO875lIPhTlFOIuqx6F6nxOprS0za0rhd7v2kRd4k/7uL+83/FWfy7ffUpnd7DNC0N9oiU2raZSJTztpSFlBzGOSnRJ15cM/wOlnmtOO3z6kZpoGkJ7aoo7tLlv/ANoKydNRTvqAUAoBQCgFAKAynwqeSLz7P9Qr05H28eJJYFTc7yfZ/doPylrO37WXFhYGW3I8tbZ+tbfgavRlH09lzIsWa3eL6Efa2/56Vxknacpf8s3sf5cn5Mp15TIUBndpf5jaEEPLRaqbmX67ao7dcf3H598a1pG6De271IaKsyigIe+kLGzkdAxktys8YXxi0DB9I5c9QUrjv1EV3Z/yptIyzBKHVWU5VgCD0yCMjrXBSBtbw9/bQdVtw1zJ08YZjtwf4s0jfxhFaRug3tu9fe8hoqzKKAzzDgbTB6JfRYPT6e2yV9ZLRO38oRWmMOH5IaGsymd3JHEiluyOd9M8wzj6EAR23TuMMaN/FzWlrc1HZ7fiRGirMp03tqssbxOMpIrIw86sMMP6GqnR1QJW5tyz2iLISZYC0EpIwTJAxQtj/dpDD1MK6tFSREdO+mZIo7UZzeyrE2ADiLBe4znoOFG4/iwq2eOds9oM0AGKzKftAdF9aLNE8TjKSoyMPOrDBH9DVTo6oEzc+6eS0jEmTNDqhlJABMkDFGbA5YYpqGO5hXVoqSuCLVcAUAoBQCgFAKAynwqeSLz7P9Qr05H28eJJYFTc7yfZ/doPylrO37WXFhYGW3I8tbZ+tbfgavTlH09lzIsWX9t7VjeIBeITxITjgy9FmQsfE7gCf5V1k2TzjaVdMJa1se89VlZyUr9j1rYyra7TjkbSpbPrjkUcvWy4ryzsJwVZeafkzKVnJKrPZWJwQd1ICTc3DKUe5uZD2gQ3Dh8DF1AOCsWsD/5PXWlo8FsX7/JEXqzKKA/GUEEEZB5EHoRQGR2Vff4aHtJknaGAZtJFikl1W+OzFlAfCIexhsZUIefOtpLP+ZcyFHde2kJnup0MUt0/ZjbTqjgiysCMVJGojU5GTgykd1czpclqCL1ZlFARd7NmPPb5hwLmBhNbk9ONHzVT/tYZRv8Aa5ruzkk78NZGSdqbae8h+LW8NxHNcApKXiZBbx6gszM7dlmCltIUtk4PTnXcYZrq3h4g1drbrGixoAqRqFVQMAKowoAHQYFZNturKdtQCgMvc5sb15gkjWt4F4uhGfhXKYVZCq89Lx6QSByMQJ6k1qvmjTWvIh+7I1Xl58caN44II2itRImh2MjAzzaG7SKRGirkAkajjBFJfLHN6/gGnrIooBQEDZ8DQbQnUL4G7VZwQpws8YWOUE40jUgiI55JD122nFbUQv1wUUAoBQCgFAKAynwqeSLz7P8AUK9OR9vHiSWBU3O8n2f3aD8pazt+1lxYWBltyPLW2frW34Gr0ZR9PZcyLFn0CvEdCgFAKA+c7K3kunBAuFmlL22QOHwl4s+hlDLGJIhpBBimQyDHjEhjXunYxWqiv44caPinTcc1KVrvq7SrGyQhtbxsolbiMUeZGkjTT2owbfJOeWX/ANHazlk9FW/3T191FT17tbcnnuWSbgorWlvOkaMSw4rSajkgFh2VBOMDs+eubWzjGFVXFrpQqZqa85RQCgFAKAUAoBQCgFAKAUAoBQCgFAKAUAoBQCgFAZT4VPJF59n+oV6cj7ePEksCpud5Ps/u0H5S1nb9rLiwsDLbkeWts/WtvwNXoyj6ey5kWLPoFeI6FAKA4yNgEgFiATgYycdwyQM/xIogZUb9WpBZEkcYjcY4SBkliMiyZkkUKo0MpLEEMp7gTXo0aeD96qXIlT02O9tvLw8JIpl5KGVM51SiVeTHJT4s7NjIxgjVmpKwlGvvZ51FTyW+/ELsGEbrEIJ5CWUB8RNAI9GDpKsLjPXkQAdJzjp5NJLG+qXWvoKnpg3zidlAguApMSu5WMLG88pijVvCam8IuMoGXBBzg5rnR3TFa/BV8toqdC76iR4lit5mExiIZjEoME6zNHMoMmcEW7HS2lgD0z2a60eibbwr1VLsN4qe7dTeL44i6onhl4EEzBtBUrcBtLIVYnTqjcdoK3LmOdcW1l8N3Oqq10CdS9WJRQCgFAKAUAoBQCgFAKAUAoBQCgFAKAUAoDKfCp5IvPs/1CvTkfbx4klgVNzvJ9n92g/KWs7ftZcWFgZbcjy1tn61t+Bq9OUfT2XMixZoNt7KiSIFdYPEhGeLL0aZAw8bvBI/nXWTZRaStKOmEtS2PceqytJOV+x6lsZUttmRxtqUMD63duvqLYryzt5zVJeS9DKU5NUZ7KxOBQEZ9gWahVMUYzrRASQTxH4rheecl018uYK5GMV38aW33T0KoOSbSwx3L+6Hpt9iwRlCsagxcTQeZxxiDL1P7RGTnqaO0k8Xs8MCUOuLdy1VdIgj0lHj04yOHJp1pg/s+DQY6AIAMAVXazbrUlDl/hNsgA0INTR4yTlniYvGck5Zg+Wz1JyTmuXay2+2dKDdaLAnbI3Nt4M51SsTGQzaFK8IuU0iNVA+lfoOjEdOVazyiUt3748DlIs2ezooccNAmI44hjP0UWrhr/Aa2/rWUpuWPEp6q5AoBQCgFAKAUAoBQCgFAKAUAoBQCgFAKAUBlPhU8kXn2f6hXpyPt48SSwKm53k+z+7QflLWdv2suLCwMtuR5a2z9a2/A1ejKPp7LmRYs1u8X0I+1t/z0rjJO05S/wCWb2P8uT8mU68pkKAUBlN7d4I4JYxjU1u6yOMgACSOVUUnuJ7RHLopr0WOSK2cW5qN+vF3ajiWWyyeFoo2Up1jqwXzRx6eKOjZG9k81xw2hwuGOhR2+XnLsB1z5q+jlH+OsrOxz1O/a8PBM+Lk3+UtrW3zJWdFs1+LRR3h27LBDrWF1IZRmQIVwTzHZfNefJMjha2ma5J8K18UerLcttLGyz4wfOlPB1IUm+WeEZ4jGI2MhYdCiKwkYBugGc9T0rvKf8ZCLWZaLHB466L2jr/H/wCWtZRnnWMnWOMb1ir79XNm8RwwBBBBGQR0IPQivln0TlQEnbm3ktSimOWaSQOyxxKrPoiXMj4ZgMDIHXJLKBkmu4QcgULK6SaNJYyGjkUMjDvVhkH+hrlpp0YO6oCbtnbCW3DBV5HmfRHHGAXZgpZsAkAAKhJJI6esV1GDkD07MvkuIY5o86JUV1yMHDDIyO4+qpJUdGD01AeDbO1Utow7hmLOqIiAF3kc4VVBIGe/mQAAT3V1GOc6A57H2kl1Ck0edDg8mGGUgkMrDuYMCpHcQako5roD2VAeLa+0ktojK4ZgCihUGWZ5HCRqo85ZgP511GOc6A4bF2vHdRl48go7RyI2A8ciHDI4BOD39eYII5EUlFxd4KFcgUBm33whBKZTjCeSIxcQasRlu3jGcEJnGOhrf4EqV1UrUlReb5QRqDh2c6eSpKU1MgdlEmjBYIdWnr0GM0jYSYqWdm7QSdCyagAxUh0ZGDL1BVgCP/7WUouLoynrrkCgFAZT4VPJF59n+oV6cj7ePEksCpud5Ps/u0H5S1nb9rLiwsDLbkeWts/WtvwNXoyj6ey5kWLNbvF9CPtbf89K4yTtOUv+Wb2P8uT8mey/vEgieWVtEcSlnbmcKoyTgczyHQV5oxcmksWZHli23C83BUuz4BysMrRjKahmYJwxlcEAt3jziuvhyUc5+ar0xJU9txMsaM7HCoCzHzKoyT/QVylW4pk9hbA+MWqS3A8JeO1xcIynmJoWRIOfNQkTon/2zyyatr/NUf8AF+/U1sbXMjNU/kqcL0/xQqblzl7OLWdUkOuB2JBYvbu0bEkecx6v511aXSuwx6mKRbZQevOs06BqpldkWAurie7cnlcNDGGUY4NrrjdAA3RpjIxJ6gLy5Cu7VOkY7L+prZWmYpXYqnivQ9m5I0W7W+c/E5ZYB2tWI0bMAPPIIhaPrzq2l7rtMkX6zKZ7Yqia+vJzz4JS2j6EBVRZJcY6EvKAfsh5q0ldBLmQboqIjdWo5LbXDcNcjlFMqyqAO5QZGUepfVS0vpLav0EaGsymet0E205XJBFnAkSDIOmS4OuYkdQdCQYz3E+etHdCm0g3VURSXdsMBYZ9cagjsx3CiTGM8hxWlA9Q5dKWl6Uvd3tBGhrMpnrleNtONScrZwmXHL6WctHGcdchI5f7laK6HH36E1jYaiG+vLccg/CulXI5GfUkuB15yQFj65T56SbcU3wBoazKZ3bYE19Z255qgkumXlzMJRIsg88B5tQ9cY81axqoOS4df6IcbyL4ttCKZeUd94GdeeOMiFoJeQwDpRoznGcp5qiedCmwGkrMooDM2l1YTl4EkBKTyEgvjM5YmULk5bBk5gdNQ84reUbSNJNal01EuJrbFteKtw95D8TY6oUEhVS6RBCeIZjG/YQk6UDdnrgNq0z50zFF52vrspXx/BKGptpYI9ZWRMO0rsdYPOMhZj15BWGG/wBJ5HFedqTxWz9HRyXa9uXRBPCXlGY14ianGnVlBnLDSc8u45p8OdG6YYip+2+1IJCQk0Tka8hZEYjhkCTIB5aS6g+bUM9ajhJYoVPUjhgCCCCMgg5BB6EHvFcgy3wqeSLz7P8AUK9OR9vHiSWBU3O8n2f3aD8pazt+1lxYWBltyPLW2frW34Gr0ZR9PZcyLFmt3i+hH2tv+elcZH2nKX/LN7H+XJ+TO7a2zxOioW0hZI5OgOTE4dAfVrVT/KsITzXXj4mRI2RuhHbzrMHLMoAUNHFkKE0Kqvp1qAuBgN3c85OdJ27lHNJQ578Ze3W2Bw17IkB5gHhvzuCMnrwVkxjPPFcWVFKr1X+niGaADHIdBWZSFu/2Lm+hz/1kmQZJwk8S55EcgZYpTyJ6mtJ/xTIXHcKCTyAGSfUOtZlIu5Cn4hbsVCtMnGZQMYacmRhz55y5ru0/kyI4bNPD2jdx4IE0cE45nBbDRPgHkCFhjzj/AFLVd8E+K9+ILzNgZPQVmUh7k5azSVutyXn/AICdy6joOisB07q0tbpU2XER+Z4e1PVc2vnPjW0nPljHNbkc857NMYcH5/0NZerMpA3P7aXE/P8AzN1Mwz/oiIgjI5DkUt1bv8brWlpqW79/kiP1/B7UU45XVqwJyfGtpAVGMYyRcuQc/smpjDg/P+gXq4KQd3CZJ72YnIafhJjoEt0CsOg58Uy56+burSdyS3ef6oQ/Np5j2haSZwsqTwEZPNyFljOMYOBBJ1x41I3wa4P31QL9ZlIOy2Ml/dyZ7MKwwAf7gplc9P8A50HU+LWklSC5v8fghz3zti9nKyANJDpmiBOPCQMJEGc8slMZ9dSzdJXlZVs7lZY0kQgpIqspBBBVhkEEcjyPdXLVHQHdUBm7jdCOQvrc6ZI72M4UBgL51ZiCc4ZQmBy56v5VvG3ccFri+hKEza+47NaskUq8Yw3EZLR5VzOq9NTFozqiTtZblq5dNOlnlKU6tXVT6f2Ro9c+5hcuGnPDPxnhqI8MpurhJ2JfV2sSJgYC9k46864WUU1bPBULQ77LdFI1wGGS8TsQmMmNmYgEsTgs7EZJI1dSckyVs2KHiut0H4FvbrIpWNwsjhEjzaCMxtCyAHiao8AnIGoBgAFC12soWdKVMfPGvXwu3kobIV5ToynwqeSLz7P9Qr05H28eJJYFTc7yfZ/doPylrO37WXFhYGW3I8tbZ+tbfgavRlH09lzIsWa3eL6Efa2/56Vnknaf+sv+Wb2P8uT8mU68xkKAgXi8XaMSHmltBJKw541zHhx8s4PYWYcwetaK6D3+/QhT/wAKg/cxf20/9Vzny2lIc2zYY9pR+Aj0XFs650dkPbyBkBGNIJWeQ569g12pScMcGQ5b6WMSWNxojiSSROFGwQAiWciOIgquQdcgxilnN5yqwyxFsa3VQohiwoAHYU8gOXMjJrjPltKRdq7NhjvrR+FHolE0DDQMamUSRsQBjlwHGT/rrSM24u/Z78SHZvhaQxWNwyRRLIYykZ0AHiy9iLBVc51uuMVLOUnJVYZTtdiW6IqCGLCKFHYU8lGBzIyenfXLnJ6ykbeXZ0MctnMIowq3AjkwnIpcI0aAgDB8M0XXpjqK7hKTTVdXl+qkZS2zBb29vNOYYcQxu58Gv7Ck9y+quYuUmlUHVu7u/FDaW8bxxvJHFGrsUBLOFGtiWGebZPPz0naNybTCR495tmwxvZzCKMLHdIkgCcilwrQqCAMHwskZ58uz3VYSk01XUC3Js23UFjDCAoJJ4a8gOvdXGfLaUj7mbKiNjA7wRh5l4zAoCQ05MjAlhnkZMfyru0m850ZEcd8NmQpCkwhj/wAvPDIcJjwevTMcKO0OE78jyq2c5VpXEMuf4VB+5i/tp/6rPPltKQ9ztmwvbtMYoj8YmmkBKZ8GZCIsahyHDVOQ5VpaSknSuFCIuf4VB+5i/tp/6rPPltKSNxbRYrbh6FV7eSWDIXBMcUhEJJyScxaDzPU11aybdSI0dZlFAKAUAoBQCgMp8Knki8+z/UK9OR9vHiSWBU3O8n2f3aD8pazt+1lxYWBltyPLW2frW34Gr0ZR9PZcyLFmt3i+hH2tv+elcZH2nKX/ACzex/lyfkynXlMhQGf3d8Jc30/UGZYUPZ8S3jGoZAzymeXqT/KtJ3RiufX9UIjQVmUz+954fxa554tbhWfC6vBSq0Lk4IIUcYOTzxw+laWd9VtX7IxvI3EuLK3AB1zcZwe6O2UsGxkc+MYR3+N6qQuTfu/9VBoKzKQd9ARbcYAsbWSKfkNR0xODLgZHPha/61pZ4023EZ17xyiWSygXSwmnErZ5+Ct1MmoDI/6vBGeeNfSkLk3794g0VZlI+99q8llMI1DyovEiUjOqWEiSIciOroB1767s3SSqGT94r+O5tbZYzqXaEkAQEeNCcSyEgkHHBRsj14xXUIuMnuIaisikje60eWynWNQ8oQvEp75YjriHUc9aLzyK7s2lJVDJ28201n2XqiY/59I4oTjtZu8Ip0lhzAcsefLSfNXUYtTo9X4IaaNAoAAwAMAeYDoKyKeTbdgLi2mgPSaN06Z8dSM4z6/PXUJZskwQ5N4CdkG5AAm4JUIcj/NfR8Igtn6fsdf513mf+TN1fj+iVuL2yLIW8EUI6Qxog5Y5IoHTu6VnJ1bZT11AZ/ZGIr+8iGRxRDcgdnBLqYnK4Gf/AKdSc55tnvrSV8E+XvqQ0FZlFAKAUAoBQCgMp8Knki8+z/UK9OR9vHiSWBU3O8n2f3aD8pazt+1lxYWBltyPLW2frW34Gr05R9PZcyLFmnn2Gzrpe7uWGVOMW45qwZTyh7mAP8q5jlcYusbOOvva7n/selWyV6gvH1PXaWDo2priaUY8VxDp/j2Iwf8AzWVpbRkqKCW9V/MmcSmmqKKXX8s91YGZ5Nl7PS3j4aasapHJY5JaV2dyT62cmrKTbqweuoDovbRJo3ikUPHIpV1PQqwwR/Q1U6OqBN2Ju6ls5k4s08hRYw8zh2WJOiKQo5Z5knJY9ScCupzctxKFmuCnGRAwIIBBGCD0IPUGgImwd14rR9SPNJpjEUQlZWEUIbVw4yFDac6R2ixwiDPKtJ2rkr/7ZKF2syigIOx91IbaUSK0raBIsMbspjgSV9TrEqqMAnA55IVQAQOVaStHJU9slC9WZRQECx3ShimWQPMyxNI8MLODDE8vjsigZzgsAGJC620gZrR2jaoShfrMooCAN0oeNxdUujjcfgahwfjH73Tp1Z1drGrTq7WM860+I6U8ddCUL9ZlFAeR7BTOs+WDpG8eAeyVdlY5HeQYxg+s+erW6gPXUAoBQCgFAKAUBlPhU8kXn2f6hXpyPt48SSwKm53k+z+7QflLWdv2suLCwPnkG3m2dtfabvaXkyXDQ6GhhLjwaHVzJA/a7s9DXudkrWws0pJUrizmtGy186SejtqezD36y0F9+PUuduHzpJ6O2p7MPfpoL78eoztw+dJPR21PZh79NBffj1GduHzpJ6O2p7MPfpoL78eoztw+dJPR21PZh79NBffj1GduHzpJ6O2p7MPfpoL78eoztw+dJPR21PZh79NBffj1GduHzpJ6O2p7MPfpoL78eoztw+dJPR21PZh79NBffj1GduHzpJ6O2p7MPfpoL78eoztw+dJPR21PZh79NBffj1GduHzpJ6O2p7MPfpoL78eoztw+dJPR21PZh79NBffj1GduHzpJ6O2p7MPfpoL78eoztw+dJPR21PZh79NBffj1GduHzpJ6O2p7MPfpoL78eoztw+dJPR21PZh79NBffj1GduHzpJ6O2p7MPfpoL78eoztw+dJPR21PZh79NBffj1GduHzpJ6O2p7MPfpoL78eoztw+dJPR21PZh79NBffj1GduHzpJ6O2p7MPfpoL78eoztw+dJPR21PZh79NBffj1GduHzpJ6O2p7MPfpoL78eoztw+dJPR21PZh79NBffj1GduHzpJ6O2p7MPfpoL78eoztw+dJPR21PZh79NBffj1GduHzpJ6O2p7MPfpoL78eoztw+dJPR21PZh79NBffj1GduIu+e/fxyxnto7DaKvMmlS1vhQcg88MT3eatbDJfh2ik5xu3kcqo+ibpIVsLQMCrC3hBBBBBEa5BB5g+qvDbdpLizpYFasiigFAKAUAoBQCgFAKAUAoBQCgFAKAUAoBQCgFAKAUAoBQCgFAKAUAoBQCgP/9k="/>
          <p:cNvSpPr>
            <a:spLocks noChangeAspect="1" noChangeArrowheads="1"/>
          </p:cNvSpPr>
          <p:nvPr/>
        </p:nvSpPr>
        <p:spPr bwMode="auto">
          <a:xfrm>
            <a:off x="155575" y="-1752600"/>
            <a:ext cx="4552950" cy="3657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s://wilenskychemistry.wikispaces.com/file/view/waves.gif/292319539/wave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038600"/>
            <a:ext cx="2940447" cy="2362200"/>
          </a:xfrm>
          <a:prstGeom prst="rect">
            <a:avLst/>
          </a:prstGeom>
          <a:noFill/>
        </p:spPr>
      </p:pic>
      <p:pic>
        <p:nvPicPr>
          <p:cNvPr id="2058" name="Picture 10" descr="http://www.1728.org/freq.gif"/>
          <p:cNvPicPr>
            <a:picLocks noChangeAspect="1" noChangeArrowheads="1"/>
          </p:cNvPicPr>
          <p:nvPr/>
        </p:nvPicPr>
        <p:blipFill>
          <a:blip r:embed="rId4"/>
          <a:srcRect b="20000"/>
          <a:stretch>
            <a:fillRect/>
          </a:stretch>
        </p:blipFill>
        <p:spPr bwMode="auto">
          <a:xfrm>
            <a:off x="5943600" y="3810000"/>
            <a:ext cx="23717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Wavelength and Frequency Calculator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http://www.1728.org/freqwave.htm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6875-E260-47E0-B99E-D73EB043F3A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8594" t="16667" r="10937" b="20833"/>
          <a:stretch>
            <a:fillRect/>
          </a:stretch>
        </p:blipFill>
        <p:spPr bwMode="auto">
          <a:xfrm>
            <a:off x="0" y="1295400"/>
            <a:ext cx="876427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6875-E260-47E0-B99E-D73EB043F3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 2</a:t>
            </a:r>
            <a:br>
              <a:rPr lang="en-US" dirty="0" smtClean="0"/>
            </a:br>
            <a:r>
              <a:rPr lang="en-US" dirty="0" smtClean="0"/>
              <a:t>Building Radio Receiver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Soldering Video Tips Link:</a:t>
            </a:r>
          </a:p>
          <a:p>
            <a:pPr>
              <a:buNone/>
            </a:pPr>
            <a:r>
              <a:rPr lang="en-US" sz="1800" dirty="0" smtClean="0">
                <a:hlinkClick r:id="rId2"/>
              </a:rPr>
              <a:t>http://www.youtube.com/watch?v=I_NU2ruzyc4</a:t>
            </a:r>
            <a:r>
              <a:rPr lang="en-US" sz="1800" dirty="0" smtClean="0"/>
              <a:t> 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6875-E260-47E0-B99E-D73EB043F3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Questions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6875-E260-47E0-B99E-D73EB043F3A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6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Description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593" t="23618" r="8330" b="9085"/>
          <a:stretch>
            <a:fillRect/>
          </a:stretch>
        </p:blipFill>
        <p:spPr bwMode="auto">
          <a:xfrm>
            <a:off x="457200" y="1371600"/>
            <a:ext cx="817820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6875-E260-47E0-B99E-D73EB043F3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Session Timeline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1719" t="13542" r="13281" b="33333"/>
          <a:stretch>
            <a:fillRect/>
          </a:stretch>
        </p:blipFill>
        <p:spPr bwMode="auto">
          <a:xfrm>
            <a:off x="107576" y="1524000"/>
            <a:ext cx="903642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6875-E260-47E0-B99E-D73EB043F3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85800"/>
            <a:ext cx="8229600" cy="28194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The History of </a:t>
            </a:r>
            <a:r>
              <a:rPr lang="en-US" sz="4400" dirty="0" smtClean="0"/>
              <a:t>Radio</a:t>
            </a:r>
            <a:br>
              <a:rPr lang="en-US" sz="4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Youtube</a:t>
            </a:r>
            <a:r>
              <a:rPr lang="en-US" dirty="0" smtClean="0"/>
              <a:t> Link:</a:t>
            </a:r>
            <a:br>
              <a:rPr lang="en-US" dirty="0" smtClean="0"/>
            </a:br>
            <a:r>
              <a:rPr lang="en-US" sz="2200" dirty="0" smtClean="0">
                <a:hlinkClick r:id="rId2"/>
              </a:rPr>
              <a:t>http://www.youtube.com/watch?v=Y-A9wrL88nM</a:t>
            </a:r>
            <a:r>
              <a:rPr lang="en-US" sz="2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6875-E260-47E0-B99E-D73EB043F3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3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Task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In the 1800’s, </a:t>
            </a:r>
            <a:r>
              <a:rPr lang="en-US" sz="2800" b="1" dirty="0">
                <a:solidFill>
                  <a:srgbClr val="FF0000"/>
                </a:solidFill>
              </a:rPr>
              <a:t>communication over wires</a:t>
            </a:r>
            <a:r>
              <a:rPr lang="en-US" sz="2800" dirty="0"/>
              <a:t> had been established.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Europe, French, British, Germans all had patents on various telegraphy designs, by such people as Charles </a:t>
            </a:r>
            <a:r>
              <a:rPr lang="en-US" sz="2400" dirty="0" smtClean="0"/>
              <a:t>Wheatstone.</a:t>
            </a:r>
            <a:r>
              <a:rPr lang="en-US" sz="2400" dirty="0"/>
              <a:t> </a:t>
            </a:r>
            <a:r>
              <a:rPr lang="en-US" sz="2400" dirty="0" smtClean="0"/>
              <a:t>They </a:t>
            </a:r>
            <a:r>
              <a:rPr lang="en-US" sz="2400" dirty="0"/>
              <a:t>were, however, </a:t>
            </a:r>
            <a:r>
              <a:rPr lang="en-US" sz="2400" b="1" dirty="0">
                <a:solidFill>
                  <a:srgbClr val="FF0000"/>
                </a:solidFill>
              </a:rPr>
              <a:t>complicated and unreliable</a:t>
            </a:r>
            <a:r>
              <a:rPr lang="en-US" sz="24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 </a:t>
            </a:r>
            <a:r>
              <a:rPr lang="en-US" sz="2400" b="1" dirty="0">
                <a:solidFill>
                  <a:srgbClr val="0070C0"/>
                </a:solidFill>
              </a:rPr>
              <a:t>American Republic prize </a:t>
            </a:r>
            <a:r>
              <a:rPr lang="en-US" sz="2400" dirty="0"/>
              <a:t>existed for an efficient communications system that covered the Atlantic Coast.  Prior communications were done by </a:t>
            </a:r>
            <a:r>
              <a:rPr lang="en-US" sz="2400" b="1" dirty="0"/>
              <a:t>optical </a:t>
            </a:r>
            <a:r>
              <a:rPr lang="en-US" sz="2400" b="1" dirty="0" smtClean="0"/>
              <a:t>signaling</a:t>
            </a:r>
            <a:r>
              <a:rPr lang="en-US" sz="2400" dirty="0" smtClean="0"/>
              <a:t>, </a:t>
            </a:r>
            <a:r>
              <a:rPr lang="en-US" sz="2400" dirty="0"/>
              <a:t>which had distance and weather conditions issues.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6875-E260-47E0-B99E-D73EB043F3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Demonstration: Morse Code</a:t>
            </a:r>
            <a:br>
              <a:rPr lang="en-US" dirty="0" smtClean="0"/>
            </a:br>
            <a:r>
              <a:rPr lang="en-US" dirty="0" smtClean="0"/>
              <a:t>recollect our last year??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8" t="24008" r="40096" b="24053"/>
          <a:stretch/>
        </p:blipFill>
        <p:spPr bwMode="auto">
          <a:xfrm>
            <a:off x="1843314" y="1756228"/>
            <a:ext cx="5950857" cy="379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6875-E260-47E0-B99E-D73EB043F3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9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Career: Communication Scientists, </a:t>
            </a:r>
            <a:r>
              <a:rPr lang="en-US" sz="4000" dirty="0" smtClean="0"/>
              <a:t>Wireless Engineers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Modern </a:t>
            </a:r>
            <a:r>
              <a:rPr lang="en-US" dirty="0" smtClean="0">
                <a:solidFill>
                  <a:schemeClr val="tx1"/>
                </a:solidFill>
              </a:rPr>
              <a:t>communication systems </a:t>
            </a:r>
            <a:r>
              <a:rPr lang="en-US" dirty="0">
                <a:solidFill>
                  <a:schemeClr val="tx1"/>
                </a:solidFill>
              </a:rPr>
              <a:t>intersects the disciplines of </a:t>
            </a:r>
            <a:r>
              <a:rPr lang="en-US" dirty="0">
                <a:solidFill>
                  <a:schemeClr val="tx1"/>
                </a:solidFill>
                <a:hlinkClick r:id="rId2" tooltip="Mathematics"/>
              </a:rPr>
              <a:t>mathematics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  <a:hlinkClick r:id="rId3" tooltip="Computer science"/>
              </a:rPr>
              <a:t>computer science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en-US" dirty="0">
                <a:solidFill>
                  <a:schemeClr val="tx1"/>
                </a:solidFill>
                <a:hlinkClick r:id="rId4" tooltip="Electrical engineering"/>
              </a:rPr>
              <a:t>electrical engineering</a:t>
            </a:r>
            <a:r>
              <a:rPr lang="en-US" dirty="0">
                <a:solidFill>
                  <a:schemeClr val="tx1"/>
                </a:solidFill>
              </a:rPr>
              <a:t>. Applications </a:t>
            </a:r>
            <a:r>
              <a:rPr lang="en-US" dirty="0" smtClean="0">
                <a:solidFill>
                  <a:schemeClr val="tx1"/>
                </a:solidFill>
              </a:rPr>
              <a:t>of communications systems are used in Radio, TV, Traffic Signals.</a:t>
            </a:r>
          </a:p>
          <a:p>
            <a:endParaRPr lang="en-US" dirty="0" smtClean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6875-E260-47E0-B99E-D73EB043F3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1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 and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4844" t="18750" r="10937" b="13542"/>
          <a:stretch>
            <a:fillRect/>
          </a:stretch>
        </p:blipFill>
        <p:spPr bwMode="auto">
          <a:xfrm>
            <a:off x="762000" y="1447800"/>
            <a:ext cx="7239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6875-E260-47E0-B99E-D73EB043F3A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Copperplate Light" charset="0"/>
              </a:rPr>
              <a:t>Frequency</a:t>
            </a:r>
            <a:endParaRPr lang="en-US" dirty="0">
              <a:latin typeface="Copperplate Light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dirty="0" smtClean="0">
                <a:latin typeface="Copperplate Light" charset="0"/>
              </a:rPr>
              <a:t>	</a:t>
            </a:r>
            <a:r>
              <a:rPr lang="en-US" dirty="0" smtClean="0"/>
              <a:t>Identified Electromagnetic waves,. </a:t>
            </a:r>
          </a:p>
          <a:p>
            <a:pPr lvl="1">
              <a:buFontTx/>
              <a:buNone/>
            </a:pPr>
            <a:r>
              <a:rPr lang="en-US" sz="2400" dirty="0" smtClean="0">
                <a:latin typeface="Helvetica" charset="0"/>
              </a:rPr>
              <a:t>	Hertz </a:t>
            </a:r>
            <a:r>
              <a:rPr lang="en-US" sz="2400" dirty="0">
                <a:latin typeface="Helvetica" charset="0"/>
              </a:rPr>
              <a:t>(Hz) can be used to measure any periodic event; the most common use for hertz is to describe frequency of rotation, in which case a speed of 1 Hz is equal to one cycle per second.</a:t>
            </a:r>
            <a:endParaRPr lang="en-US" dirty="0">
              <a:latin typeface="Copperplate Light" charset="0"/>
            </a:endParaRPr>
          </a:p>
          <a:p>
            <a:pPr lvl="1">
              <a:buFontTx/>
              <a:buNone/>
            </a:pPr>
            <a:endParaRPr lang="en-US" dirty="0">
              <a:latin typeface="Copperplate Light" charset="0"/>
            </a:endParaRPr>
          </a:p>
        </p:txBody>
      </p:sp>
      <p:pic>
        <p:nvPicPr>
          <p:cNvPr id="103428" name="Picture 4" descr="&#10;waves.jpeg                                                     0006F8FAYÁ                             BAA4BAC7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114800"/>
            <a:ext cx="3810000" cy="2243138"/>
          </a:xfrm>
          <a:prstGeom prst="rect">
            <a:avLst/>
          </a:prstGeom>
          <a:noFill/>
        </p:spPr>
      </p:pic>
      <p:pic>
        <p:nvPicPr>
          <p:cNvPr id="5" name="Picture 5" descr="heinrich.jpg                                                   0008860AMacintosh HD                   C25851E5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343400"/>
            <a:ext cx="1841500" cy="22098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6875-E260-47E0-B99E-D73EB043F3A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191</Words>
  <Application>Microsoft Office PowerPoint</Application>
  <PresentationFormat>On-screen Show (4:3)</PresentationFormat>
  <Paragraphs>45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Copperplate Light</vt:lpstr>
      <vt:lpstr>Helvetica</vt:lpstr>
      <vt:lpstr>Lucida Grande</vt:lpstr>
      <vt:lpstr>Office Theme</vt:lpstr>
      <vt:lpstr>Communication Signals and Radio Receiver</vt:lpstr>
      <vt:lpstr>Project Description</vt:lpstr>
      <vt:lpstr>Session Timeline</vt:lpstr>
      <vt:lpstr>The History of Radio  Youtube Link: http://www.youtube.com/watch?v=Y-A9wrL88nM  </vt:lpstr>
      <vt:lpstr>The Task</vt:lpstr>
      <vt:lpstr>Demonstration: Morse Code recollect our last year??</vt:lpstr>
      <vt:lpstr>Career: Communication Scientists, Wireless Engineers</vt:lpstr>
      <vt:lpstr>Signals and Types</vt:lpstr>
      <vt:lpstr>Frequency</vt:lpstr>
      <vt:lpstr>Radio Waves</vt:lpstr>
      <vt:lpstr>Wavelength and Frequency</vt:lpstr>
      <vt:lpstr>Wavelength and Frequency Calculator</vt:lpstr>
      <vt:lpstr>Activity 1</vt:lpstr>
      <vt:lpstr>Activity 2 Building Radio Receiver</vt:lpstr>
      <vt:lpstr>Summary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Signals and Radio Receiver</dc:title>
  <dc:creator>Kathleen Wahlberg</dc:creator>
  <cp:lastModifiedBy>Kathleen Wahlberg</cp:lastModifiedBy>
  <cp:revision>22</cp:revision>
  <dcterms:modified xsi:type="dcterms:W3CDTF">2017-12-10T03:40:18Z</dcterms:modified>
</cp:coreProperties>
</file>