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Override1.xml" ContentType="application/vnd.openxmlformats-officedocument.themeOverr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7" r:id="rId1"/>
  </p:sldMasterIdLst>
  <p:sldIdLst>
    <p:sldId id="256" r:id="rId2"/>
    <p:sldId id="263" r:id="rId3"/>
    <p:sldId id="279" r:id="rId4"/>
    <p:sldId id="280" r:id="rId5"/>
    <p:sldId id="281" r:id="rId6"/>
    <p:sldId id="282" r:id="rId7"/>
    <p:sldId id="283" r:id="rId8"/>
    <p:sldId id="257" r:id="rId9"/>
    <p:sldId id="259" r:id="rId10"/>
    <p:sldId id="260" r:id="rId11"/>
    <p:sldId id="261" r:id="rId12"/>
    <p:sldId id="262" r:id="rId13"/>
    <p:sldId id="264" r:id="rId14"/>
    <p:sldId id="265" r:id="rId15"/>
    <p:sldId id="266" r:id="rId16"/>
    <p:sldId id="267" r:id="rId17"/>
    <p:sldId id="268" r:id="rId18"/>
    <p:sldId id="269" r:id="rId19"/>
    <p:sldId id="270" r:id="rId20"/>
    <p:sldId id="271" r:id="rId21"/>
    <p:sldId id="272" r:id="rId22"/>
    <p:sldId id="274" r:id="rId23"/>
    <p:sldId id="275" r:id="rId24"/>
    <p:sldId id="277" r:id="rId25"/>
    <p:sldId id="278" r:id="rId26"/>
  </p:sldIdLst>
  <p:sldSz cx="9144000" cy="6858000" type="screen4x3"/>
  <p:notesSz cx="6858000" cy="9144000"/>
  <p:defaultTextStyle>
    <a:defPPr>
      <a:defRPr lang="en-US"/>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108" d="100"/>
          <a:sy n="108" d="100"/>
        </p:scale>
        <p:origin x="1704" y="108"/>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slideMaster" Target="../slideMasters/slideMaster1.xml"/><Relationship Id="rId1" Type="http://schemas.openxmlformats.org/officeDocument/2006/relationships/themeOverride" Target="../theme/themeOverride1.xml"/><Relationship Id="rId4" Type="http://schemas.openxmlformats.org/officeDocument/2006/relationships/image" Target="../media/image5.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blipFill dpi="0" rotWithShape="0">
          <a:blip r:embed="rId3"/>
          <a:srcRect/>
          <a:stretch>
            <a:fillRect/>
          </a:stretch>
        </a:blipFill>
        <a:effectLst/>
      </p:bgPr>
    </p:bg>
    <p:spTree>
      <p:nvGrpSpPr>
        <p:cNvPr id="1" name=""/>
        <p:cNvGrpSpPr/>
        <p:nvPr/>
      </p:nvGrpSpPr>
      <p:grpSpPr>
        <a:xfrm>
          <a:off x="0" y="0"/>
          <a:ext cx="0" cy="0"/>
          <a:chOff x="0" y="0"/>
          <a:chExt cx="0" cy="0"/>
        </a:xfrm>
      </p:grpSpPr>
      <p:pic>
        <p:nvPicPr>
          <p:cNvPr id="4" name="Picture 7" descr="CoverOverlay.png">
            <a:extLst>
              <a:ext uri="{FF2B5EF4-FFF2-40B4-BE49-F238E27FC236}">
                <a16:creationId xmlns:a16="http://schemas.microsoft.com/office/drawing/2014/main" id="{C202FF96-CB25-D800-C1CF-BC261D04286C}"/>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5" name="Group 4">
            <a:extLst>
              <a:ext uri="{FF2B5EF4-FFF2-40B4-BE49-F238E27FC236}">
                <a16:creationId xmlns:a16="http://schemas.microsoft.com/office/drawing/2014/main" id="{522C6B74-42A4-A25F-9781-4CF5E0A42953}"/>
              </a:ext>
            </a:extLst>
          </p:cNvPr>
          <p:cNvGrpSpPr/>
          <p:nvPr/>
        </p:nvGrpSpPr>
        <p:grpSpPr>
          <a:xfrm>
            <a:off x="1194101" y="2887530"/>
            <a:ext cx="6779110" cy="923330"/>
            <a:chOff x="1172584" y="1381459"/>
            <a:chExt cx="6779110" cy="923330"/>
          </a:xfrm>
          <a:effectLst>
            <a:outerShdw blurRad="38100" dist="12700" dir="16200000" rotWithShape="0">
              <a:prstClr val="black">
                <a:alpha val="30000"/>
              </a:prstClr>
            </a:outerShdw>
          </a:effectLst>
        </p:grpSpPr>
        <p:sp>
          <p:nvSpPr>
            <p:cNvPr id="6" name="TextBox 5">
              <a:extLst>
                <a:ext uri="{FF2B5EF4-FFF2-40B4-BE49-F238E27FC236}">
                  <a16:creationId xmlns:a16="http://schemas.microsoft.com/office/drawing/2014/main" id="{8CEEB2AC-8787-52DB-32A7-E14C5CA501D9}"/>
                </a:ext>
              </a:extLst>
            </p:cNvPr>
            <p:cNvSpPr txBox="1"/>
            <p:nvPr/>
          </p:nvSpPr>
          <p:spPr>
            <a:xfrm>
              <a:off x="4147073" y="1381459"/>
              <a:ext cx="877163" cy="923330"/>
            </a:xfrm>
            <a:prstGeom prst="rect">
              <a:avLst/>
            </a:prstGeom>
            <a:noFill/>
          </p:spPr>
          <p:txBody>
            <a:bodyPr wrap="none">
              <a:spAutoFit/>
            </a:bodyPr>
            <a:lstStyle/>
            <a:p>
              <a:pPr>
                <a:defRPr/>
              </a:pPr>
              <a:r>
                <a:rPr lang="en-US" sz="5400" dirty="0">
                  <a:ln w="3175">
                    <a:solidFill>
                      <a:schemeClr val="tx2">
                        <a:alpha val="60000"/>
                      </a:schemeClr>
                    </a:solidFill>
                  </a:ln>
                  <a:solidFill>
                    <a:schemeClr val="tx2">
                      <a:lumMod val="90000"/>
                    </a:schemeClr>
                  </a:solidFill>
                  <a:effectLst>
                    <a:outerShdw blurRad="34925" dist="12700" dir="14400000" algn="ctr" rotWithShape="0">
                      <a:srgbClr val="000000">
                        <a:alpha val="21000"/>
                      </a:srgbClr>
                    </a:outerShdw>
                  </a:effectLst>
                  <a:latin typeface="Wingdings" pitchFamily="2" charset="2"/>
                </a:rPr>
                <a:t></a:t>
              </a:r>
            </a:p>
          </p:txBody>
        </p:sp>
        <p:cxnSp>
          <p:nvCxnSpPr>
            <p:cNvPr id="7" name="Straight Connector 6">
              <a:extLst>
                <a:ext uri="{FF2B5EF4-FFF2-40B4-BE49-F238E27FC236}">
                  <a16:creationId xmlns:a16="http://schemas.microsoft.com/office/drawing/2014/main" id="{2F79A24A-9F42-841F-C1C5-A5BCA4F7331B}"/>
                </a:ext>
              </a:extLst>
            </p:cNvPr>
            <p:cNvCxnSpPr/>
            <p:nvPr/>
          </p:nvCxnSpPr>
          <p:spPr>
            <a:xfrm rot="10800000">
              <a:off x="1172584" y="1925620"/>
              <a:ext cx="3119718" cy="1588"/>
            </a:xfrm>
            <a:prstGeom prst="line">
              <a:avLst/>
            </a:prstGeom>
            <a:ln>
              <a:solidFill>
                <a:schemeClr val="tx2">
                  <a:lumMod val="90000"/>
                </a:schemeClr>
              </a:solidFill>
            </a:ln>
            <a:effectLst/>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CD5C7811-A77B-C7AD-DB0F-38AA385A4A61}"/>
                </a:ext>
              </a:extLst>
            </p:cNvPr>
            <p:cNvCxnSpPr/>
            <p:nvPr/>
          </p:nvCxnSpPr>
          <p:spPr>
            <a:xfrm rot="10800000">
              <a:off x="4831976" y="1922930"/>
              <a:ext cx="3119718" cy="1588"/>
            </a:xfrm>
            <a:prstGeom prst="line">
              <a:avLst/>
            </a:prstGeom>
            <a:ln>
              <a:solidFill>
                <a:schemeClr val="tx2">
                  <a:lumMod val="90000"/>
                </a:schemeClr>
              </a:solidFill>
            </a:ln>
            <a:effectLst/>
          </p:spPr>
          <p:style>
            <a:lnRef idx="1">
              <a:schemeClr val="accent1"/>
            </a:lnRef>
            <a:fillRef idx="0">
              <a:schemeClr val="accent1"/>
            </a:fillRef>
            <a:effectRef idx="0">
              <a:schemeClr val="accent1"/>
            </a:effectRef>
            <a:fontRef idx="minor">
              <a:schemeClr val="tx1"/>
            </a:fontRef>
          </p:style>
        </p:cxnSp>
      </p:grpSp>
      <p:sp>
        <p:nvSpPr>
          <p:cNvPr id="2" name="Title 1"/>
          <p:cNvSpPr>
            <a:spLocks noGrp="1"/>
          </p:cNvSpPr>
          <p:nvPr>
            <p:ph type="ctrTitle"/>
          </p:nvPr>
        </p:nvSpPr>
        <p:spPr>
          <a:xfrm>
            <a:off x="1183341" y="1387737"/>
            <a:ext cx="6777318" cy="1731982"/>
          </a:xfrm>
        </p:spPr>
        <p:txBody>
          <a:bodyPr anchor="b"/>
          <a:lstStyle>
            <a:lvl1pPr>
              <a:defRPr>
                <a:ln w="3175">
                  <a:solidFill>
                    <a:schemeClr val="tx1">
                      <a:alpha val="65000"/>
                    </a:schemeClr>
                  </a:solidFill>
                </a:ln>
                <a:solidFill>
                  <a:schemeClr val="tx1"/>
                </a:solidFill>
                <a:effectLst>
                  <a:outerShdw blurRad="25400" dist="12700" dir="14220000" rotWithShape="0">
                    <a:prstClr val="black">
                      <a:alpha val="50000"/>
                    </a:prstClr>
                  </a:outerShdw>
                </a:effectLst>
              </a:defRPr>
            </a:lvl1pPr>
          </a:lstStyle>
          <a:p>
            <a:r>
              <a:rPr lang="en-US"/>
              <a:t>Click to edit Master title style</a:t>
            </a:r>
            <a:endParaRPr lang="en-US" dirty="0"/>
          </a:p>
        </p:txBody>
      </p:sp>
      <p:sp>
        <p:nvSpPr>
          <p:cNvPr id="3" name="Subtitle 2"/>
          <p:cNvSpPr>
            <a:spLocks noGrp="1"/>
          </p:cNvSpPr>
          <p:nvPr>
            <p:ph type="subTitle" idx="1"/>
          </p:nvPr>
        </p:nvSpPr>
        <p:spPr>
          <a:xfrm>
            <a:off x="1371600" y="3767862"/>
            <a:ext cx="6400800" cy="1752600"/>
          </a:xfrm>
        </p:spPr>
        <p:txBody>
          <a:bodyPr/>
          <a:lstStyle>
            <a:lvl1pPr marL="0" indent="0" algn="ctr">
              <a:buNone/>
              <a:defRPr>
                <a:solidFill>
                  <a:schemeClr val="tx1"/>
                </a:solidFill>
                <a:effectLst>
                  <a:outerShdw blurRad="34925" dist="12700" dir="14400000" rotWithShape="0">
                    <a:prstClr val="black">
                      <a:alpha val="21000"/>
                    </a:prstClr>
                  </a:outerShdw>
                </a:effectLs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9" name="Date Placeholder 3">
            <a:extLst>
              <a:ext uri="{FF2B5EF4-FFF2-40B4-BE49-F238E27FC236}">
                <a16:creationId xmlns:a16="http://schemas.microsoft.com/office/drawing/2014/main" id="{509DDD6A-A842-20D7-9E09-0317B51F2273}"/>
              </a:ext>
            </a:extLst>
          </p:cNvPr>
          <p:cNvSpPr>
            <a:spLocks noGrp="1"/>
          </p:cNvSpPr>
          <p:nvPr>
            <p:ph type="dt" sz="half" idx="10"/>
          </p:nvPr>
        </p:nvSpPr>
        <p:spPr/>
        <p:txBody>
          <a:bodyPr/>
          <a:lstStyle>
            <a:lvl1pPr>
              <a:defRPr>
                <a:solidFill>
                  <a:schemeClr val="tx2"/>
                </a:solidFill>
              </a:defRPr>
            </a:lvl1pPr>
          </a:lstStyle>
          <a:p>
            <a:pPr>
              <a:defRPr/>
            </a:pPr>
            <a:endParaRPr lang="en-US"/>
          </a:p>
        </p:txBody>
      </p:sp>
      <p:sp>
        <p:nvSpPr>
          <p:cNvPr id="10" name="Footer Placeholder 4">
            <a:extLst>
              <a:ext uri="{FF2B5EF4-FFF2-40B4-BE49-F238E27FC236}">
                <a16:creationId xmlns:a16="http://schemas.microsoft.com/office/drawing/2014/main" id="{3A265E6B-0CB3-6A3C-57FF-7D940C05600F}"/>
              </a:ext>
            </a:extLst>
          </p:cNvPr>
          <p:cNvSpPr>
            <a:spLocks noGrp="1"/>
          </p:cNvSpPr>
          <p:nvPr>
            <p:ph type="ftr" sz="quarter" idx="11"/>
          </p:nvPr>
        </p:nvSpPr>
        <p:spPr/>
        <p:txBody>
          <a:bodyPr/>
          <a:lstStyle>
            <a:lvl1pPr>
              <a:defRPr>
                <a:solidFill>
                  <a:schemeClr val="tx2"/>
                </a:solidFill>
              </a:defRPr>
            </a:lvl1pPr>
          </a:lstStyle>
          <a:p>
            <a:pPr>
              <a:defRPr/>
            </a:pPr>
            <a:endParaRPr lang="en-US"/>
          </a:p>
        </p:txBody>
      </p:sp>
      <p:sp>
        <p:nvSpPr>
          <p:cNvPr id="11" name="Slide Number Placeholder 5">
            <a:extLst>
              <a:ext uri="{FF2B5EF4-FFF2-40B4-BE49-F238E27FC236}">
                <a16:creationId xmlns:a16="http://schemas.microsoft.com/office/drawing/2014/main" id="{90253140-8B92-2EFB-DAF3-EE8E7F74C43F}"/>
              </a:ext>
            </a:extLst>
          </p:cNvPr>
          <p:cNvSpPr>
            <a:spLocks noGrp="1"/>
          </p:cNvSpPr>
          <p:nvPr>
            <p:ph type="sldNum" sz="quarter" idx="12"/>
          </p:nvPr>
        </p:nvSpPr>
        <p:spPr/>
        <p:txBody>
          <a:bodyPr/>
          <a:lstStyle>
            <a:lvl1pPr>
              <a:defRPr/>
            </a:lvl1pPr>
          </a:lstStyle>
          <a:p>
            <a:fld id="{B47AABC7-7E54-4C39-A4A4-D3F675BFD2C4}" type="slidenum">
              <a:rPr lang="en-US" altLang="en-US"/>
              <a:pPr/>
              <a:t>‹#›</a:t>
            </a:fld>
            <a:endParaRPr lang="en-US" altLang="en-US"/>
          </a:p>
        </p:txBody>
      </p:sp>
    </p:spTree>
    <p:extLst>
      <p:ext uri="{BB962C8B-B14F-4D97-AF65-F5344CB8AC3E}">
        <p14:creationId xmlns:p14="http://schemas.microsoft.com/office/powerpoint/2010/main" val="664261339"/>
      </p:ext>
    </p:extLst>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grpSp>
        <p:nvGrpSpPr>
          <p:cNvPr id="4" name="Group 7">
            <a:extLst>
              <a:ext uri="{FF2B5EF4-FFF2-40B4-BE49-F238E27FC236}">
                <a16:creationId xmlns:a16="http://schemas.microsoft.com/office/drawing/2014/main" id="{D7E7A691-F159-A1F0-4143-D220CC0FE19A}"/>
              </a:ext>
            </a:extLst>
          </p:cNvPr>
          <p:cNvGrpSpPr>
            <a:grpSpLocks/>
          </p:cNvGrpSpPr>
          <p:nvPr/>
        </p:nvGrpSpPr>
        <p:grpSpPr bwMode="auto">
          <a:xfrm>
            <a:off x="1173163" y="1392238"/>
            <a:ext cx="6778625" cy="923925"/>
            <a:chOff x="1172584" y="1381459"/>
            <a:chExt cx="6779110" cy="923330"/>
          </a:xfrm>
        </p:grpSpPr>
        <p:sp>
          <p:nvSpPr>
            <p:cNvPr id="5" name="TextBox 4">
              <a:extLst>
                <a:ext uri="{FF2B5EF4-FFF2-40B4-BE49-F238E27FC236}">
                  <a16:creationId xmlns:a16="http://schemas.microsoft.com/office/drawing/2014/main" id="{FBAF55A2-0D94-4111-2968-35979A74C9AB}"/>
                </a:ext>
              </a:extLst>
            </p:cNvPr>
            <p:cNvSpPr txBox="1">
              <a:spLocks noChangeArrowheads="1"/>
            </p:cNvSpPr>
            <p:nvPr/>
          </p:nvSpPr>
          <p:spPr bwMode="auto">
            <a:xfrm>
              <a:off x="4147772" y="1381459"/>
              <a:ext cx="876363" cy="923330"/>
            </a:xfrm>
            <a:prstGeom prst="rect">
              <a:avLst/>
            </a:prstGeom>
            <a:noFill/>
            <a:ln>
              <a:noFill/>
            </a:ln>
          </p:spPr>
          <p:txBody>
            <a:bodyPr wrap="none">
              <a:spAutoFit/>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defRPr/>
              </a:pPr>
              <a:r>
                <a:rPr lang="en-US" sz="5400">
                  <a:solidFill>
                    <a:srgbClr val="DBA455"/>
                  </a:solidFill>
                  <a:latin typeface="Wingdings" pitchFamily="2" charset="2"/>
                </a:rPr>
                <a:t></a:t>
              </a:r>
            </a:p>
          </p:txBody>
        </p:sp>
        <p:cxnSp>
          <p:nvCxnSpPr>
            <p:cNvPr id="6" name="Straight Connector 5">
              <a:extLst>
                <a:ext uri="{FF2B5EF4-FFF2-40B4-BE49-F238E27FC236}">
                  <a16:creationId xmlns:a16="http://schemas.microsoft.com/office/drawing/2014/main" id="{0AB57C1D-CE98-D7A3-FC97-8CD9B5113992}"/>
                </a:ext>
              </a:extLst>
            </p:cNvPr>
            <p:cNvCxnSpPr/>
            <p:nvPr/>
          </p:nvCxnSpPr>
          <p:spPr>
            <a:xfrm rot="10800000">
              <a:off x="1172584" y="1925620"/>
              <a:ext cx="3119660" cy="1587"/>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cxnSp>
          <p:nvCxnSpPr>
            <p:cNvPr id="7" name="Straight Connector 6">
              <a:extLst>
                <a:ext uri="{FF2B5EF4-FFF2-40B4-BE49-F238E27FC236}">
                  <a16:creationId xmlns:a16="http://schemas.microsoft.com/office/drawing/2014/main" id="{89182F9F-685C-16D7-04B0-5A038206ABFC}"/>
                </a:ext>
              </a:extLst>
            </p:cNvPr>
            <p:cNvCxnSpPr/>
            <p:nvPr/>
          </p:nvCxnSpPr>
          <p:spPr>
            <a:xfrm rot="10800000">
              <a:off x="4832033" y="1922447"/>
              <a:ext cx="3119661" cy="1587"/>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grpSp>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nchor="ct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Date Placeholder 3">
            <a:extLst>
              <a:ext uri="{FF2B5EF4-FFF2-40B4-BE49-F238E27FC236}">
                <a16:creationId xmlns:a16="http://schemas.microsoft.com/office/drawing/2014/main" id="{368B4180-D307-B9B1-9649-C6C7CF1E428F}"/>
              </a:ext>
            </a:extLst>
          </p:cNvPr>
          <p:cNvSpPr>
            <a:spLocks noGrp="1"/>
          </p:cNvSpPr>
          <p:nvPr>
            <p:ph type="dt" sz="half" idx="10"/>
          </p:nvPr>
        </p:nvSpPr>
        <p:spPr/>
        <p:txBody>
          <a:bodyPr/>
          <a:lstStyle>
            <a:lvl1pPr>
              <a:defRPr/>
            </a:lvl1pPr>
          </a:lstStyle>
          <a:p>
            <a:pPr>
              <a:defRPr/>
            </a:pPr>
            <a:endParaRPr lang="en-US"/>
          </a:p>
        </p:txBody>
      </p:sp>
      <p:sp>
        <p:nvSpPr>
          <p:cNvPr id="9" name="Footer Placeholder 4">
            <a:extLst>
              <a:ext uri="{FF2B5EF4-FFF2-40B4-BE49-F238E27FC236}">
                <a16:creationId xmlns:a16="http://schemas.microsoft.com/office/drawing/2014/main" id="{D2D9D003-A6D3-4435-6F74-DBEA6FBB82DB}"/>
              </a:ext>
            </a:extLst>
          </p:cNvPr>
          <p:cNvSpPr>
            <a:spLocks noGrp="1"/>
          </p:cNvSpPr>
          <p:nvPr>
            <p:ph type="ftr" sz="quarter" idx="11"/>
          </p:nvPr>
        </p:nvSpPr>
        <p:spPr/>
        <p:txBody>
          <a:bodyPr/>
          <a:lstStyle>
            <a:lvl1pPr>
              <a:defRPr/>
            </a:lvl1pPr>
          </a:lstStyle>
          <a:p>
            <a:pPr>
              <a:defRPr/>
            </a:pPr>
            <a:endParaRPr lang="en-US"/>
          </a:p>
        </p:txBody>
      </p:sp>
      <p:sp>
        <p:nvSpPr>
          <p:cNvPr id="10" name="Slide Number Placeholder 5">
            <a:extLst>
              <a:ext uri="{FF2B5EF4-FFF2-40B4-BE49-F238E27FC236}">
                <a16:creationId xmlns:a16="http://schemas.microsoft.com/office/drawing/2014/main" id="{9F06A35A-D534-F484-FFC0-BD5B4A4064FA}"/>
              </a:ext>
            </a:extLst>
          </p:cNvPr>
          <p:cNvSpPr>
            <a:spLocks noGrp="1"/>
          </p:cNvSpPr>
          <p:nvPr>
            <p:ph type="sldNum" sz="quarter" idx="12"/>
          </p:nvPr>
        </p:nvSpPr>
        <p:spPr/>
        <p:txBody>
          <a:bodyPr/>
          <a:lstStyle>
            <a:lvl1pPr>
              <a:defRPr/>
            </a:lvl1pPr>
          </a:lstStyle>
          <a:p>
            <a:fld id="{248E8C4A-3CB8-4063-AB71-9AA2276A22D1}" type="slidenum">
              <a:rPr lang="en-US" altLang="en-US"/>
              <a:pPr/>
              <a:t>‹#›</a:t>
            </a:fld>
            <a:endParaRPr lang="en-US" altLang="en-US"/>
          </a:p>
        </p:txBody>
      </p:sp>
    </p:spTree>
    <p:extLst>
      <p:ext uri="{BB962C8B-B14F-4D97-AF65-F5344CB8AC3E}">
        <p14:creationId xmlns:p14="http://schemas.microsoft.com/office/powerpoint/2010/main" val="149455921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grpSp>
        <p:nvGrpSpPr>
          <p:cNvPr id="4" name="Group 7">
            <a:extLst>
              <a:ext uri="{FF2B5EF4-FFF2-40B4-BE49-F238E27FC236}">
                <a16:creationId xmlns:a16="http://schemas.microsoft.com/office/drawing/2014/main" id="{CF9C5FDA-4BE9-F042-D5CE-0C5480D9CE3A}"/>
              </a:ext>
            </a:extLst>
          </p:cNvPr>
          <p:cNvGrpSpPr>
            <a:grpSpLocks/>
          </p:cNvGrpSpPr>
          <p:nvPr/>
        </p:nvGrpSpPr>
        <p:grpSpPr bwMode="auto">
          <a:xfrm rot="5400000">
            <a:off x="3908425" y="2881313"/>
            <a:ext cx="5481637" cy="922338"/>
            <a:chOff x="1815339" y="1381459"/>
            <a:chExt cx="5480154" cy="923330"/>
          </a:xfrm>
        </p:grpSpPr>
        <p:sp>
          <p:nvSpPr>
            <p:cNvPr id="5" name="TextBox 4">
              <a:extLst>
                <a:ext uri="{FF2B5EF4-FFF2-40B4-BE49-F238E27FC236}">
                  <a16:creationId xmlns:a16="http://schemas.microsoft.com/office/drawing/2014/main" id="{C61F729E-108C-3F2E-D824-5FFA6265E465}"/>
                </a:ext>
              </a:extLst>
            </p:cNvPr>
            <p:cNvSpPr txBox="1">
              <a:spLocks noChangeArrowheads="1"/>
            </p:cNvSpPr>
            <p:nvPr/>
          </p:nvSpPr>
          <p:spPr bwMode="auto">
            <a:xfrm>
              <a:off x="4146745" y="1381458"/>
              <a:ext cx="877650" cy="923330"/>
            </a:xfrm>
            <a:prstGeom prst="rect">
              <a:avLst/>
            </a:prstGeom>
            <a:noFill/>
            <a:ln>
              <a:noFill/>
            </a:ln>
          </p:spPr>
          <p:txBody>
            <a:bodyPr wrap="none">
              <a:spAutoFit/>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defRPr/>
              </a:pPr>
              <a:r>
                <a:rPr lang="en-US" sz="5400">
                  <a:solidFill>
                    <a:srgbClr val="DBA455"/>
                  </a:solidFill>
                  <a:latin typeface="Wingdings" pitchFamily="2" charset="2"/>
                </a:rPr>
                <a:t></a:t>
              </a:r>
            </a:p>
          </p:txBody>
        </p:sp>
        <p:cxnSp>
          <p:nvCxnSpPr>
            <p:cNvPr id="6" name="Straight Connector 5">
              <a:extLst>
                <a:ext uri="{FF2B5EF4-FFF2-40B4-BE49-F238E27FC236}">
                  <a16:creationId xmlns:a16="http://schemas.microsoft.com/office/drawing/2014/main" id="{28FAB4E5-18C9-CCE3-9781-E5DC6E0419AD}"/>
                </a:ext>
              </a:extLst>
            </p:cNvPr>
            <p:cNvCxnSpPr/>
            <p:nvPr/>
          </p:nvCxnSpPr>
          <p:spPr>
            <a:xfrm flipH="1" flipV="1">
              <a:off x="1815339" y="1924967"/>
              <a:ext cx="2469482" cy="1590"/>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cxnSp>
          <p:nvCxnSpPr>
            <p:cNvPr id="7" name="Straight Connector 6">
              <a:extLst>
                <a:ext uri="{FF2B5EF4-FFF2-40B4-BE49-F238E27FC236}">
                  <a16:creationId xmlns:a16="http://schemas.microsoft.com/office/drawing/2014/main" id="{1B7E96D8-C96E-09CF-1235-001D0B5E4FEC}"/>
                </a:ext>
              </a:extLst>
            </p:cNvPr>
            <p:cNvCxnSpPr/>
            <p:nvPr/>
          </p:nvCxnSpPr>
          <p:spPr>
            <a:xfrm rot="10800000">
              <a:off x="4826011" y="1928146"/>
              <a:ext cx="2469482" cy="1590"/>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grpSp>
      <p:sp>
        <p:nvSpPr>
          <p:cNvPr id="2" name="Vertical Title 1"/>
          <p:cNvSpPr>
            <a:spLocks noGrp="1"/>
          </p:cNvSpPr>
          <p:nvPr>
            <p:ph type="title" orient="vert"/>
          </p:nvPr>
        </p:nvSpPr>
        <p:spPr>
          <a:xfrm>
            <a:off x="6766560" y="559398"/>
            <a:ext cx="1678193" cy="5566765"/>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88488" y="849854"/>
            <a:ext cx="5507917" cy="5023821"/>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Date Placeholder 3">
            <a:extLst>
              <a:ext uri="{FF2B5EF4-FFF2-40B4-BE49-F238E27FC236}">
                <a16:creationId xmlns:a16="http://schemas.microsoft.com/office/drawing/2014/main" id="{1B0502BB-1282-F4A6-CF61-A8DE45EAC782}"/>
              </a:ext>
            </a:extLst>
          </p:cNvPr>
          <p:cNvSpPr>
            <a:spLocks noGrp="1"/>
          </p:cNvSpPr>
          <p:nvPr>
            <p:ph type="dt" sz="half" idx="10"/>
          </p:nvPr>
        </p:nvSpPr>
        <p:spPr/>
        <p:txBody>
          <a:bodyPr/>
          <a:lstStyle>
            <a:lvl1pPr>
              <a:defRPr/>
            </a:lvl1pPr>
          </a:lstStyle>
          <a:p>
            <a:pPr>
              <a:defRPr/>
            </a:pPr>
            <a:endParaRPr lang="en-US"/>
          </a:p>
        </p:txBody>
      </p:sp>
      <p:sp>
        <p:nvSpPr>
          <p:cNvPr id="9" name="Footer Placeholder 4">
            <a:extLst>
              <a:ext uri="{FF2B5EF4-FFF2-40B4-BE49-F238E27FC236}">
                <a16:creationId xmlns:a16="http://schemas.microsoft.com/office/drawing/2014/main" id="{1869DD73-9B56-0F3D-FACB-D210BC155D82}"/>
              </a:ext>
            </a:extLst>
          </p:cNvPr>
          <p:cNvSpPr>
            <a:spLocks noGrp="1"/>
          </p:cNvSpPr>
          <p:nvPr>
            <p:ph type="ftr" sz="quarter" idx="11"/>
          </p:nvPr>
        </p:nvSpPr>
        <p:spPr/>
        <p:txBody>
          <a:bodyPr/>
          <a:lstStyle>
            <a:lvl1pPr>
              <a:defRPr/>
            </a:lvl1pPr>
          </a:lstStyle>
          <a:p>
            <a:pPr>
              <a:defRPr/>
            </a:pPr>
            <a:endParaRPr lang="en-US"/>
          </a:p>
        </p:txBody>
      </p:sp>
      <p:sp>
        <p:nvSpPr>
          <p:cNvPr id="10" name="Slide Number Placeholder 5">
            <a:extLst>
              <a:ext uri="{FF2B5EF4-FFF2-40B4-BE49-F238E27FC236}">
                <a16:creationId xmlns:a16="http://schemas.microsoft.com/office/drawing/2014/main" id="{62BADE8A-BE22-47C1-C624-893D3581166C}"/>
              </a:ext>
            </a:extLst>
          </p:cNvPr>
          <p:cNvSpPr>
            <a:spLocks noGrp="1"/>
          </p:cNvSpPr>
          <p:nvPr>
            <p:ph type="sldNum" sz="quarter" idx="12"/>
          </p:nvPr>
        </p:nvSpPr>
        <p:spPr/>
        <p:txBody>
          <a:bodyPr/>
          <a:lstStyle>
            <a:lvl1pPr>
              <a:defRPr/>
            </a:lvl1pPr>
          </a:lstStyle>
          <a:p>
            <a:fld id="{E3474DF0-33D0-4700-B74B-BA4C3F68F817}" type="slidenum">
              <a:rPr lang="en-US" altLang="en-US"/>
              <a:pPr/>
              <a:t>‹#›</a:t>
            </a:fld>
            <a:endParaRPr lang="en-US" altLang="en-US"/>
          </a:p>
        </p:txBody>
      </p:sp>
    </p:spTree>
    <p:extLst>
      <p:ext uri="{BB962C8B-B14F-4D97-AF65-F5344CB8AC3E}">
        <p14:creationId xmlns:p14="http://schemas.microsoft.com/office/powerpoint/2010/main" val="61235413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grpSp>
        <p:nvGrpSpPr>
          <p:cNvPr id="2" name="Group 7">
            <a:extLst>
              <a:ext uri="{FF2B5EF4-FFF2-40B4-BE49-F238E27FC236}">
                <a16:creationId xmlns:a16="http://schemas.microsoft.com/office/drawing/2014/main" id="{1B92BC56-E5D0-0B34-E34A-3CF8EA953734}"/>
              </a:ext>
            </a:extLst>
          </p:cNvPr>
          <p:cNvGrpSpPr>
            <a:grpSpLocks/>
          </p:cNvGrpSpPr>
          <p:nvPr/>
        </p:nvGrpSpPr>
        <p:grpSpPr bwMode="auto">
          <a:xfrm>
            <a:off x="1173163" y="1392238"/>
            <a:ext cx="6778625" cy="923925"/>
            <a:chOff x="1172584" y="1381459"/>
            <a:chExt cx="6779110" cy="923330"/>
          </a:xfrm>
        </p:grpSpPr>
        <p:sp>
          <p:nvSpPr>
            <p:cNvPr id="4" name="TextBox 3">
              <a:extLst>
                <a:ext uri="{FF2B5EF4-FFF2-40B4-BE49-F238E27FC236}">
                  <a16:creationId xmlns:a16="http://schemas.microsoft.com/office/drawing/2014/main" id="{8122E6E3-A9D8-CB1E-74CA-3A5925933035}"/>
                </a:ext>
              </a:extLst>
            </p:cNvPr>
            <p:cNvSpPr txBox="1">
              <a:spLocks noChangeArrowheads="1"/>
            </p:cNvSpPr>
            <p:nvPr/>
          </p:nvSpPr>
          <p:spPr bwMode="auto">
            <a:xfrm>
              <a:off x="4147772" y="1381459"/>
              <a:ext cx="876363" cy="923330"/>
            </a:xfrm>
            <a:prstGeom prst="rect">
              <a:avLst/>
            </a:prstGeom>
            <a:noFill/>
            <a:ln>
              <a:noFill/>
            </a:ln>
          </p:spPr>
          <p:txBody>
            <a:bodyPr wrap="none">
              <a:spAutoFit/>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defRPr/>
              </a:pPr>
              <a:r>
                <a:rPr lang="en-US" sz="5400">
                  <a:solidFill>
                    <a:srgbClr val="DBA455"/>
                  </a:solidFill>
                  <a:latin typeface="Wingdings" pitchFamily="2" charset="2"/>
                </a:rPr>
                <a:t></a:t>
              </a:r>
            </a:p>
          </p:txBody>
        </p:sp>
        <p:cxnSp>
          <p:nvCxnSpPr>
            <p:cNvPr id="5" name="Straight Connector 4">
              <a:extLst>
                <a:ext uri="{FF2B5EF4-FFF2-40B4-BE49-F238E27FC236}">
                  <a16:creationId xmlns:a16="http://schemas.microsoft.com/office/drawing/2014/main" id="{897C7A9B-6052-2DF4-663B-5458633B3EA1}"/>
                </a:ext>
              </a:extLst>
            </p:cNvPr>
            <p:cNvCxnSpPr/>
            <p:nvPr/>
          </p:nvCxnSpPr>
          <p:spPr>
            <a:xfrm rot="10800000">
              <a:off x="1172584" y="1925620"/>
              <a:ext cx="3119660" cy="1587"/>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cxnSp>
          <p:nvCxnSpPr>
            <p:cNvPr id="6" name="Straight Connector 5">
              <a:extLst>
                <a:ext uri="{FF2B5EF4-FFF2-40B4-BE49-F238E27FC236}">
                  <a16:creationId xmlns:a16="http://schemas.microsoft.com/office/drawing/2014/main" id="{85E62BF9-F003-B649-3592-CE8DF2651CC5}"/>
                </a:ext>
              </a:extLst>
            </p:cNvPr>
            <p:cNvCxnSpPr/>
            <p:nvPr/>
          </p:nvCxnSpPr>
          <p:spPr>
            <a:xfrm rot="10800000">
              <a:off x="4832033" y="1922447"/>
              <a:ext cx="3119661" cy="1587"/>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gr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Title 10"/>
          <p:cNvSpPr>
            <a:spLocks noGrp="1"/>
          </p:cNvSpPr>
          <p:nvPr>
            <p:ph type="title"/>
          </p:nvPr>
        </p:nvSpPr>
        <p:spPr/>
        <p:txBody>
          <a:bodyPr/>
          <a:lstStyle/>
          <a:p>
            <a:r>
              <a:rPr lang="en-US"/>
              <a:t>Click to edit Master title style</a:t>
            </a:r>
          </a:p>
        </p:txBody>
      </p:sp>
      <p:sp>
        <p:nvSpPr>
          <p:cNvPr id="7" name="Date Placeholder 3">
            <a:extLst>
              <a:ext uri="{FF2B5EF4-FFF2-40B4-BE49-F238E27FC236}">
                <a16:creationId xmlns:a16="http://schemas.microsoft.com/office/drawing/2014/main" id="{FABC54B1-83C3-08A4-DD74-9B28437B1CEE}"/>
              </a:ext>
            </a:extLst>
          </p:cNvPr>
          <p:cNvSpPr>
            <a:spLocks noGrp="1"/>
          </p:cNvSpPr>
          <p:nvPr>
            <p:ph type="dt" sz="half" idx="10"/>
          </p:nvPr>
        </p:nvSpPr>
        <p:spPr/>
        <p:txBody>
          <a:bodyPr/>
          <a:lstStyle>
            <a:lvl1pPr>
              <a:defRPr/>
            </a:lvl1pPr>
          </a:lstStyle>
          <a:p>
            <a:pPr>
              <a:defRPr/>
            </a:pPr>
            <a:endParaRPr lang="en-US"/>
          </a:p>
        </p:txBody>
      </p:sp>
      <p:sp>
        <p:nvSpPr>
          <p:cNvPr id="8" name="Footer Placeholder 4">
            <a:extLst>
              <a:ext uri="{FF2B5EF4-FFF2-40B4-BE49-F238E27FC236}">
                <a16:creationId xmlns:a16="http://schemas.microsoft.com/office/drawing/2014/main" id="{FA8EEDF0-43E9-FB0A-AD09-870C6EFF6D48}"/>
              </a:ext>
            </a:extLst>
          </p:cNvPr>
          <p:cNvSpPr>
            <a:spLocks noGrp="1"/>
          </p:cNvSpPr>
          <p:nvPr>
            <p:ph type="ftr" sz="quarter" idx="11"/>
          </p:nvPr>
        </p:nvSpPr>
        <p:spPr/>
        <p:txBody>
          <a:bodyPr/>
          <a:lstStyle>
            <a:lvl1pPr>
              <a:defRPr/>
            </a:lvl1pPr>
          </a:lstStyle>
          <a:p>
            <a:pPr>
              <a:defRPr/>
            </a:pPr>
            <a:endParaRPr lang="en-US"/>
          </a:p>
        </p:txBody>
      </p:sp>
      <p:sp>
        <p:nvSpPr>
          <p:cNvPr id="9" name="Slide Number Placeholder 5">
            <a:extLst>
              <a:ext uri="{FF2B5EF4-FFF2-40B4-BE49-F238E27FC236}">
                <a16:creationId xmlns:a16="http://schemas.microsoft.com/office/drawing/2014/main" id="{B8E96C7C-39B2-2C8D-AF99-06DD2FBCBD81}"/>
              </a:ext>
            </a:extLst>
          </p:cNvPr>
          <p:cNvSpPr>
            <a:spLocks noGrp="1"/>
          </p:cNvSpPr>
          <p:nvPr>
            <p:ph type="sldNum" sz="quarter" idx="12"/>
          </p:nvPr>
        </p:nvSpPr>
        <p:spPr/>
        <p:txBody>
          <a:bodyPr/>
          <a:lstStyle>
            <a:lvl1pPr>
              <a:defRPr/>
            </a:lvl1pPr>
          </a:lstStyle>
          <a:p>
            <a:fld id="{E6EBA5F1-81FE-4FC9-AE2D-20E2320C7245}" type="slidenum">
              <a:rPr lang="en-US" altLang="en-US"/>
              <a:pPr/>
              <a:t>‹#›</a:t>
            </a:fld>
            <a:endParaRPr lang="en-US" altLang="en-US"/>
          </a:p>
        </p:txBody>
      </p:sp>
    </p:spTree>
    <p:extLst>
      <p:ext uri="{BB962C8B-B14F-4D97-AF65-F5344CB8AC3E}">
        <p14:creationId xmlns:p14="http://schemas.microsoft.com/office/powerpoint/2010/main" val="3978395429"/>
      </p:ext>
    </p:extLst>
  </p:cSld>
  <p:clrMapOvr>
    <a:overrideClrMapping bg1="lt1" tx1="dk1" bg2="lt2" tx2="dk2" accent1="accent1" accent2="accent2" accent3="accent3" accent4="accent4" accent5="accent5" accent6="accent6" hlink="hlink" folHlink="folHlink"/>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Pr>
        <a:blipFill dpi="0" rotWithShape="0">
          <a:blip r:embed="rId2"/>
          <a:srcRect/>
          <a:stretch>
            <a:fillRect/>
          </a:stretch>
        </a:blipFill>
        <a:effectLst/>
      </p:bgPr>
    </p:bg>
    <p:spTree>
      <p:nvGrpSpPr>
        <p:cNvPr id="1" name=""/>
        <p:cNvGrpSpPr/>
        <p:nvPr/>
      </p:nvGrpSpPr>
      <p:grpSpPr>
        <a:xfrm>
          <a:off x="0" y="0"/>
          <a:ext cx="0" cy="0"/>
          <a:chOff x="0" y="0"/>
          <a:chExt cx="0" cy="0"/>
        </a:xfrm>
      </p:grpSpPr>
      <p:pic>
        <p:nvPicPr>
          <p:cNvPr id="4" name="Picture 7" descr="CoverOverlay.png">
            <a:extLst>
              <a:ext uri="{FF2B5EF4-FFF2-40B4-BE49-F238E27FC236}">
                <a16:creationId xmlns:a16="http://schemas.microsoft.com/office/drawing/2014/main" id="{80BF82F6-62E9-B699-1ADC-981DA5310368}"/>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5" name="Group 7">
            <a:extLst>
              <a:ext uri="{FF2B5EF4-FFF2-40B4-BE49-F238E27FC236}">
                <a16:creationId xmlns:a16="http://schemas.microsoft.com/office/drawing/2014/main" id="{07A3A34A-9CF5-F1E5-2998-558947872348}"/>
              </a:ext>
            </a:extLst>
          </p:cNvPr>
          <p:cNvGrpSpPr>
            <a:grpSpLocks/>
          </p:cNvGrpSpPr>
          <p:nvPr/>
        </p:nvGrpSpPr>
        <p:grpSpPr bwMode="auto">
          <a:xfrm>
            <a:off x="1173163" y="2887663"/>
            <a:ext cx="6778625" cy="923925"/>
            <a:chOff x="1172584" y="1381459"/>
            <a:chExt cx="6779110" cy="923330"/>
          </a:xfrm>
        </p:grpSpPr>
        <p:sp>
          <p:nvSpPr>
            <p:cNvPr id="6" name="TextBox 5">
              <a:extLst>
                <a:ext uri="{FF2B5EF4-FFF2-40B4-BE49-F238E27FC236}">
                  <a16:creationId xmlns:a16="http://schemas.microsoft.com/office/drawing/2014/main" id="{ECA08571-33D2-0465-1741-F36C90BCE5CE}"/>
                </a:ext>
              </a:extLst>
            </p:cNvPr>
            <p:cNvSpPr txBox="1">
              <a:spLocks noChangeArrowheads="1"/>
            </p:cNvSpPr>
            <p:nvPr/>
          </p:nvSpPr>
          <p:spPr bwMode="auto">
            <a:xfrm>
              <a:off x="4147772" y="1381459"/>
              <a:ext cx="876363" cy="923330"/>
            </a:xfrm>
            <a:prstGeom prst="rect">
              <a:avLst/>
            </a:prstGeom>
            <a:noFill/>
            <a:ln>
              <a:noFill/>
            </a:ln>
          </p:spPr>
          <p:txBody>
            <a:bodyPr wrap="none">
              <a:spAutoFit/>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defRPr/>
              </a:pPr>
              <a:r>
                <a:rPr lang="en-US" sz="5400">
                  <a:solidFill>
                    <a:srgbClr val="DBA455"/>
                  </a:solidFill>
                  <a:latin typeface="Wingdings" pitchFamily="2" charset="2"/>
                </a:rPr>
                <a:t></a:t>
              </a:r>
            </a:p>
          </p:txBody>
        </p:sp>
        <p:cxnSp>
          <p:nvCxnSpPr>
            <p:cNvPr id="7" name="Straight Connector 6">
              <a:extLst>
                <a:ext uri="{FF2B5EF4-FFF2-40B4-BE49-F238E27FC236}">
                  <a16:creationId xmlns:a16="http://schemas.microsoft.com/office/drawing/2014/main" id="{6C4A7668-8776-C20A-7AEC-41EB55E252D0}"/>
                </a:ext>
              </a:extLst>
            </p:cNvPr>
            <p:cNvCxnSpPr/>
            <p:nvPr/>
          </p:nvCxnSpPr>
          <p:spPr>
            <a:xfrm rot="10800000">
              <a:off x="1172584" y="1925620"/>
              <a:ext cx="3119660" cy="1587"/>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3787DF61-5D12-9F40-75BD-BC4DC20E4732}"/>
                </a:ext>
              </a:extLst>
            </p:cNvPr>
            <p:cNvCxnSpPr/>
            <p:nvPr/>
          </p:nvCxnSpPr>
          <p:spPr>
            <a:xfrm rot="10800000">
              <a:off x="4832033" y="1927207"/>
              <a:ext cx="3119661" cy="1586"/>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grpSp>
      <p:sp>
        <p:nvSpPr>
          <p:cNvPr id="2" name="Title 1"/>
          <p:cNvSpPr>
            <a:spLocks noGrp="1"/>
          </p:cNvSpPr>
          <p:nvPr>
            <p:ph type="title"/>
          </p:nvPr>
        </p:nvSpPr>
        <p:spPr>
          <a:xfrm>
            <a:off x="690040" y="1204857"/>
            <a:ext cx="7754713" cy="1910716"/>
          </a:xfrm>
        </p:spPr>
        <p:txBody>
          <a:bodyPr anchor="b"/>
          <a:lstStyle>
            <a:lvl1pPr algn="ctr">
              <a:defRPr sz="5400" b="0" cap="none" baseline="0">
                <a:solidFill>
                  <a:schemeClr val="tx2"/>
                </a:solidFill>
              </a:defRPr>
            </a:lvl1pPr>
          </a:lstStyle>
          <a:p>
            <a:r>
              <a:rPr lang="en-US"/>
              <a:t>Click to edit Master title style</a:t>
            </a:r>
            <a:endParaRPr lang="en-US" dirty="0"/>
          </a:p>
        </p:txBody>
      </p:sp>
      <p:sp>
        <p:nvSpPr>
          <p:cNvPr id="3" name="Text Placeholder 2"/>
          <p:cNvSpPr>
            <a:spLocks noGrp="1"/>
          </p:cNvSpPr>
          <p:nvPr>
            <p:ph type="body" idx="1"/>
          </p:nvPr>
        </p:nvSpPr>
        <p:spPr>
          <a:xfrm>
            <a:off x="699248" y="3767316"/>
            <a:ext cx="7734747" cy="1500187"/>
          </a:xfrm>
        </p:spPr>
        <p:txBody>
          <a:bodyPr/>
          <a:lstStyle>
            <a:lvl1pPr marL="0" indent="0" algn="ctr">
              <a:buNone/>
              <a:defRPr sz="20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9" name="Date Placeholder 3">
            <a:extLst>
              <a:ext uri="{FF2B5EF4-FFF2-40B4-BE49-F238E27FC236}">
                <a16:creationId xmlns:a16="http://schemas.microsoft.com/office/drawing/2014/main" id="{B5BD4279-A6BF-63E7-FEA0-27AC04AC2906}"/>
              </a:ext>
            </a:extLst>
          </p:cNvPr>
          <p:cNvSpPr>
            <a:spLocks noGrp="1"/>
          </p:cNvSpPr>
          <p:nvPr>
            <p:ph type="dt" sz="half" idx="10"/>
          </p:nvPr>
        </p:nvSpPr>
        <p:spPr/>
        <p:txBody>
          <a:bodyPr/>
          <a:lstStyle>
            <a:lvl1pPr>
              <a:defRPr/>
            </a:lvl1pPr>
          </a:lstStyle>
          <a:p>
            <a:pPr>
              <a:defRPr/>
            </a:pPr>
            <a:endParaRPr lang="en-US"/>
          </a:p>
        </p:txBody>
      </p:sp>
      <p:sp>
        <p:nvSpPr>
          <p:cNvPr id="10" name="Footer Placeholder 4">
            <a:extLst>
              <a:ext uri="{FF2B5EF4-FFF2-40B4-BE49-F238E27FC236}">
                <a16:creationId xmlns:a16="http://schemas.microsoft.com/office/drawing/2014/main" id="{37DECF53-4CD7-1DB5-3876-DA57F411CE68}"/>
              </a:ext>
            </a:extLst>
          </p:cNvPr>
          <p:cNvSpPr>
            <a:spLocks noGrp="1"/>
          </p:cNvSpPr>
          <p:nvPr>
            <p:ph type="ftr" sz="quarter" idx="11"/>
          </p:nvPr>
        </p:nvSpPr>
        <p:spPr/>
        <p:txBody>
          <a:bodyPr/>
          <a:lstStyle>
            <a:lvl1pPr>
              <a:defRPr/>
            </a:lvl1pPr>
          </a:lstStyle>
          <a:p>
            <a:pPr>
              <a:defRPr/>
            </a:pPr>
            <a:endParaRPr lang="en-US"/>
          </a:p>
        </p:txBody>
      </p:sp>
      <p:sp>
        <p:nvSpPr>
          <p:cNvPr id="11" name="Slide Number Placeholder 5">
            <a:extLst>
              <a:ext uri="{FF2B5EF4-FFF2-40B4-BE49-F238E27FC236}">
                <a16:creationId xmlns:a16="http://schemas.microsoft.com/office/drawing/2014/main" id="{ABC9D2EE-E1BC-70C4-9AAB-5548184176EA}"/>
              </a:ext>
            </a:extLst>
          </p:cNvPr>
          <p:cNvSpPr>
            <a:spLocks noGrp="1"/>
          </p:cNvSpPr>
          <p:nvPr>
            <p:ph type="sldNum" sz="quarter" idx="12"/>
          </p:nvPr>
        </p:nvSpPr>
        <p:spPr/>
        <p:txBody>
          <a:bodyPr/>
          <a:lstStyle>
            <a:lvl1pPr>
              <a:defRPr/>
            </a:lvl1pPr>
          </a:lstStyle>
          <a:p>
            <a:fld id="{A89C72C2-7D33-488F-9274-9E9BD73A370E}" type="slidenum">
              <a:rPr lang="en-US" altLang="en-US"/>
              <a:pPr/>
              <a:t>‹#›</a:t>
            </a:fld>
            <a:endParaRPr lang="en-US" altLang="en-US"/>
          </a:p>
        </p:txBody>
      </p:sp>
    </p:spTree>
    <p:extLst>
      <p:ext uri="{BB962C8B-B14F-4D97-AF65-F5344CB8AC3E}">
        <p14:creationId xmlns:p14="http://schemas.microsoft.com/office/powerpoint/2010/main" val="2165759469"/>
      </p:ext>
    </p:extLst>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grpSp>
        <p:nvGrpSpPr>
          <p:cNvPr id="2" name="Group 7">
            <a:extLst>
              <a:ext uri="{FF2B5EF4-FFF2-40B4-BE49-F238E27FC236}">
                <a16:creationId xmlns:a16="http://schemas.microsoft.com/office/drawing/2014/main" id="{B519A6D3-414D-DA1A-77C1-701F15656C89}"/>
              </a:ext>
            </a:extLst>
          </p:cNvPr>
          <p:cNvGrpSpPr>
            <a:grpSpLocks/>
          </p:cNvGrpSpPr>
          <p:nvPr/>
        </p:nvGrpSpPr>
        <p:grpSpPr bwMode="auto">
          <a:xfrm>
            <a:off x="1173163" y="1392238"/>
            <a:ext cx="6778625" cy="923925"/>
            <a:chOff x="1172584" y="1381459"/>
            <a:chExt cx="6779110" cy="923330"/>
          </a:xfrm>
        </p:grpSpPr>
        <p:sp>
          <p:nvSpPr>
            <p:cNvPr id="3" name="TextBox 2">
              <a:extLst>
                <a:ext uri="{FF2B5EF4-FFF2-40B4-BE49-F238E27FC236}">
                  <a16:creationId xmlns:a16="http://schemas.microsoft.com/office/drawing/2014/main" id="{BA9448F2-815D-D695-52DB-B42A13732FAE}"/>
                </a:ext>
              </a:extLst>
            </p:cNvPr>
            <p:cNvSpPr txBox="1">
              <a:spLocks noChangeArrowheads="1"/>
            </p:cNvSpPr>
            <p:nvPr/>
          </p:nvSpPr>
          <p:spPr bwMode="auto">
            <a:xfrm>
              <a:off x="4147772" y="1381459"/>
              <a:ext cx="876363" cy="923330"/>
            </a:xfrm>
            <a:prstGeom prst="rect">
              <a:avLst/>
            </a:prstGeom>
            <a:noFill/>
            <a:ln>
              <a:noFill/>
            </a:ln>
          </p:spPr>
          <p:txBody>
            <a:bodyPr wrap="none">
              <a:spAutoFit/>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defRPr/>
              </a:pPr>
              <a:r>
                <a:rPr lang="en-US" sz="5400">
                  <a:solidFill>
                    <a:srgbClr val="DBA455"/>
                  </a:solidFill>
                  <a:latin typeface="Wingdings" pitchFamily="2" charset="2"/>
                </a:rPr>
                <a:t></a:t>
              </a:r>
            </a:p>
          </p:txBody>
        </p:sp>
        <p:cxnSp>
          <p:nvCxnSpPr>
            <p:cNvPr id="4" name="Straight Connector 3">
              <a:extLst>
                <a:ext uri="{FF2B5EF4-FFF2-40B4-BE49-F238E27FC236}">
                  <a16:creationId xmlns:a16="http://schemas.microsoft.com/office/drawing/2014/main" id="{A8E50864-7A13-10CF-B686-55661C224A03}"/>
                </a:ext>
              </a:extLst>
            </p:cNvPr>
            <p:cNvCxnSpPr/>
            <p:nvPr/>
          </p:nvCxnSpPr>
          <p:spPr>
            <a:xfrm rot="10800000">
              <a:off x="1172584" y="1925620"/>
              <a:ext cx="3119660" cy="1587"/>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cxnSp>
          <p:nvCxnSpPr>
            <p:cNvPr id="5" name="Straight Connector 4">
              <a:extLst>
                <a:ext uri="{FF2B5EF4-FFF2-40B4-BE49-F238E27FC236}">
                  <a16:creationId xmlns:a16="http://schemas.microsoft.com/office/drawing/2014/main" id="{EF302C21-8D5A-76FE-BF1B-9A496882538F}"/>
                </a:ext>
              </a:extLst>
            </p:cNvPr>
            <p:cNvCxnSpPr/>
            <p:nvPr/>
          </p:nvCxnSpPr>
          <p:spPr>
            <a:xfrm rot="10800000">
              <a:off x="4832033" y="1922447"/>
              <a:ext cx="3119661" cy="1587"/>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grpSp>
      <p:sp>
        <p:nvSpPr>
          <p:cNvPr id="12" name="Title 11"/>
          <p:cNvSpPr>
            <a:spLocks noGrp="1"/>
          </p:cNvSpPr>
          <p:nvPr>
            <p:ph type="title"/>
          </p:nvPr>
        </p:nvSpPr>
        <p:spPr/>
        <p:txBody>
          <a:bodyPr/>
          <a:lstStyle>
            <a:lvl1pPr>
              <a:defRPr>
                <a:solidFill>
                  <a:schemeClr val="tx2"/>
                </a:solidFill>
              </a:defRPr>
            </a:lvl1pPr>
          </a:lstStyle>
          <a:p>
            <a:r>
              <a:rPr lang="en-US"/>
              <a:t>Click to edit Master title style</a:t>
            </a:r>
            <a:endParaRPr lang="en-US" dirty="0"/>
          </a:p>
        </p:txBody>
      </p:sp>
      <p:sp>
        <p:nvSpPr>
          <p:cNvPr id="8" name="Content Placeholder 7"/>
          <p:cNvSpPr>
            <a:spLocks noGrp="1"/>
          </p:cNvSpPr>
          <p:nvPr>
            <p:ph sz="quarter" idx="13"/>
          </p:nvPr>
        </p:nvSpPr>
        <p:spPr>
          <a:xfrm>
            <a:off x="685800" y="2240280"/>
            <a:ext cx="3803904" cy="387705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Content Placeholder 9"/>
          <p:cNvSpPr>
            <a:spLocks noGrp="1"/>
          </p:cNvSpPr>
          <p:nvPr>
            <p:ph sz="quarter" idx="14"/>
          </p:nvPr>
        </p:nvSpPr>
        <p:spPr>
          <a:xfrm>
            <a:off x="4645151" y="2240280"/>
            <a:ext cx="3803904" cy="387705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Date Placeholder 4">
            <a:extLst>
              <a:ext uri="{FF2B5EF4-FFF2-40B4-BE49-F238E27FC236}">
                <a16:creationId xmlns:a16="http://schemas.microsoft.com/office/drawing/2014/main" id="{CFB8511B-1E2C-9C64-513A-98D66613E2C9}"/>
              </a:ext>
            </a:extLst>
          </p:cNvPr>
          <p:cNvSpPr>
            <a:spLocks noGrp="1"/>
          </p:cNvSpPr>
          <p:nvPr>
            <p:ph type="dt" sz="half" idx="15"/>
          </p:nvPr>
        </p:nvSpPr>
        <p:spPr/>
        <p:txBody>
          <a:bodyPr/>
          <a:lstStyle>
            <a:lvl1pPr>
              <a:defRPr/>
            </a:lvl1pPr>
          </a:lstStyle>
          <a:p>
            <a:pPr>
              <a:defRPr/>
            </a:pPr>
            <a:endParaRPr lang="en-US"/>
          </a:p>
        </p:txBody>
      </p:sp>
      <p:sp>
        <p:nvSpPr>
          <p:cNvPr id="7" name="Footer Placeholder 5">
            <a:extLst>
              <a:ext uri="{FF2B5EF4-FFF2-40B4-BE49-F238E27FC236}">
                <a16:creationId xmlns:a16="http://schemas.microsoft.com/office/drawing/2014/main" id="{453BAF70-154C-213B-BA0F-DDCE18A2B0EE}"/>
              </a:ext>
            </a:extLst>
          </p:cNvPr>
          <p:cNvSpPr>
            <a:spLocks noGrp="1"/>
          </p:cNvSpPr>
          <p:nvPr>
            <p:ph type="ftr" sz="quarter" idx="16"/>
          </p:nvPr>
        </p:nvSpPr>
        <p:spPr/>
        <p:txBody>
          <a:bodyPr/>
          <a:lstStyle>
            <a:lvl1pPr>
              <a:defRPr/>
            </a:lvl1pPr>
          </a:lstStyle>
          <a:p>
            <a:pPr>
              <a:defRPr/>
            </a:pPr>
            <a:endParaRPr lang="en-US"/>
          </a:p>
        </p:txBody>
      </p:sp>
      <p:sp>
        <p:nvSpPr>
          <p:cNvPr id="9" name="Slide Number Placeholder 6">
            <a:extLst>
              <a:ext uri="{FF2B5EF4-FFF2-40B4-BE49-F238E27FC236}">
                <a16:creationId xmlns:a16="http://schemas.microsoft.com/office/drawing/2014/main" id="{746CAA4F-6930-CF8E-F954-9FF319091ACF}"/>
              </a:ext>
            </a:extLst>
          </p:cNvPr>
          <p:cNvSpPr>
            <a:spLocks noGrp="1"/>
          </p:cNvSpPr>
          <p:nvPr>
            <p:ph type="sldNum" sz="quarter" idx="17"/>
          </p:nvPr>
        </p:nvSpPr>
        <p:spPr/>
        <p:txBody>
          <a:bodyPr/>
          <a:lstStyle>
            <a:lvl1pPr>
              <a:defRPr/>
            </a:lvl1pPr>
          </a:lstStyle>
          <a:p>
            <a:fld id="{8FA68136-E8C9-4F7F-BA6F-A45912090EA9}" type="slidenum">
              <a:rPr lang="en-US" altLang="en-US"/>
              <a:pPr/>
              <a:t>‹#›</a:t>
            </a:fld>
            <a:endParaRPr lang="en-US" altLang="en-US"/>
          </a:p>
        </p:txBody>
      </p:sp>
    </p:spTree>
    <p:extLst>
      <p:ext uri="{BB962C8B-B14F-4D97-AF65-F5344CB8AC3E}">
        <p14:creationId xmlns:p14="http://schemas.microsoft.com/office/powerpoint/2010/main" val="261326479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grpSp>
        <p:nvGrpSpPr>
          <p:cNvPr id="7" name="Group 7">
            <a:extLst>
              <a:ext uri="{FF2B5EF4-FFF2-40B4-BE49-F238E27FC236}">
                <a16:creationId xmlns:a16="http://schemas.microsoft.com/office/drawing/2014/main" id="{2E60FE00-625C-E102-F93A-5578CF6A7D3F}"/>
              </a:ext>
            </a:extLst>
          </p:cNvPr>
          <p:cNvGrpSpPr>
            <a:grpSpLocks/>
          </p:cNvGrpSpPr>
          <p:nvPr/>
        </p:nvGrpSpPr>
        <p:grpSpPr bwMode="auto">
          <a:xfrm>
            <a:off x="1173163" y="1392238"/>
            <a:ext cx="6778625" cy="923925"/>
            <a:chOff x="1172584" y="1381459"/>
            <a:chExt cx="6779110" cy="923330"/>
          </a:xfrm>
        </p:grpSpPr>
        <p:sp>
          <p:nvSpPr>
            <p:cNvPr id="8" name="TextBox 7">
              <a:extLst>
                <a:ext uri="{FF2B5EF4-FFF2-40B4-BE49-F238E27FC236}">
                  <a16:creationId xmlns:a16="http://schemas.microsoft.com/office/drawing/2014/main" id="{A09D95FE-CB26-2F8B-B08B-EBC1729CD51A}"/>
                </a:ext>
              </a:extLst>
            </p:cNvPr>
            <p:cNvSpPr txBox="1">
              <a:spLocks noChangeArrowheads="1"/>
            </p:cNvSpPr>
            <p:nvPr/>
          </p:nvSpPr>
          <p:spPr bwMode="auto">
            <a:xfrm>
              <a:off x="4147772" y="1381459"/>
              <a:ext cx="876363" cy="923330"/>
            </a:xfrm>
            <a:prstGeom prst="rect">
              <a:avLst/>
            </a:prstGeom>
            <a:noFill/>
            <a:ln>
              <a:noFill/>
            </a:ln>
          </p:spPr>
          <p:txBody>
            <a:bodyPr wrap="none">
              <a:spAutoFit/>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defRPr/>
              </a:pPr>
              <a:r>
                <a:rPr lang="en-US" sz="5400">
                  <a:solidFill>
                    <a:srgbClr val="DBA455"/>
                  </a:solidFill>
                  <a:latin typeface="Wingdings" pitchFamily="2" charset="2"/>
                </a:rPr>
                <a:t></a:t>
              </a:r>
            </a:p>
          </p:txBody>
        </p:sp>
        <p:cxnSp>
          <p:nvCxnSpPr>
            <p:cNvPr id="9" name="Straight Connector 8">
              <a:extLst>
                <a:ext uri="{FF2B5EF4-FFF2-40B4-BE49-F238E27FC236}">
                  <a16:creationId xmlns:a16="http://schemas.microsoft.com/office/drawing/2014/main" id="{C1D839DF-1DE5-FBA7-497F-496FB9A02F4D}"/>
                </a:ext>
              </a:extLst>
            </p:cNvPr>
            <p:cNvCxnSpPr/>
            <p:nvPr/>
          </p:nvCxnSpPr>
          <p:spPr>
            <a:xfrm rot="10800000">
              <a:off x="1172584" y="1925620"/>
              <a:ext cx="3119660" cy="1587"/>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E632C870-4D9A-D802-E37D-11FB21432487}"/>
                </a:ext>
              </a:extLst>
            </p:cNvPr>
            <p:cNvCxnSpPr/>
            <p:nvPr/>
          </p:nvCxnSpPr>
          <p:spPr>
            <a:xfrm rot="10800000">
              <a:off x="4832033" y="1922447"/>
              <a:ext cx="3119661" cy="1587"/>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grpSp>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1051560" y="2240280"/>
            <a:ext cx="3442446" cy="658368"/>
          </a:xfrm>
        </p:spPr>
        <p:txBody>
          <a:bodyPr anchor="b"/>
          <a:lstStyle>
            <a:lvl1pPr marL="0" indent="0" algn="ctr">
              <a:buNone/>
              <a:defRPr sz="24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88488" y="2947595"/>
            <a:ext cx="3803904" cy="317296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002306" y="2240280"/>
            <a:ext cx="3447288" cy="658368"/>
          </a:xfrm>
        </p:spPr>
        <p:txBody>
          <a:bodyPr anchor="b"/>
          <a:lstStyle>
            <a:lvl1pPr marL="0" indent="0" algn="ctr">
              <a:buNone/>
              <a:defRPr sz="24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2944368"/>
            <a:ext cx="3799728" cy="317296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Date Placeholder 6">
            <a:extLst>
              <a:ext uri="{FF2B5EF4-FFF2-40B4-BE49-F238E27FC236}">
                <a16:creationId xmlns:a16="http://schemas.microsoft.com/office/drawing/2014/main" id="{E177E0F3-AAD8-67EB-D580-DE5D41F1813C}"/>
              </a:ext>
            </a:extLst>
          </p:cNvPr>
          <p:cNvSpPr>
            <a:spLocks noGrp="1"/>
          </p:cNvSpPr>
          <p:nvPr>
            <p:ph type="dt" sz="half" idx="10"/>
          </p:nvPr>
        </p:nvSpPr>
        <p:spPr/>
        <p:txBody>
          <a:bodyPr/>
          <a:lstStyle>
            <a:lvl1pPr>
              <a:defRPr/>
            </a:lvl1pPr>
          </a:lstStyle>
          <a:p>
            <a:pPr>
              <a:defRPr/>
            </a:pPr>
            <a:endParaRPr lang="en-US"/>
          </a:p>
        </p:txBody>
      </p:sp>
      <p:sp>
        <p:nvSpPr>
          <p:cNvPr id="12" name="Footer Placeholder 7">
            <a:extLst>
              <a:ext uri="{FF2B5EF4-FFF2-40B4-BE49-F238E27FC236}">
                <a16:creationId xmlns:a16="http://schemas.microsoft.com/office/drawing/2014/main" id="{A4114812-35EC-61D3-2592-23841A44D632}"/>
              </a:ext>
            </a:extLst>
          </p:cNvPr>
          <p:cNvSpPr>
            <a:spLocks noGrp="1"/>
          </p:cNvSpPr>
          <p:nvPr>
            <p:ph type="ftr" sz="quarter" idx="11"/>
          </p:nvPr>
        </p:nvSpPr>
        <p:spPr/>
        <p:txBody>
          <a:bodyPr/>
          <a:lstStyle>
            <a:lvl1pPr>
              <a:defRPr/>
            </a:lvl1pPr>
          </a:lstStyle>
          <a:p>
            <a:pPr>
              <a:defRPr/>
            </a:pPr>
            <a:endParaRPr lang="en-US"/>
          </a:p>
        </p:txBody>
      </p:sp>
      <p:sp>
        <p:nvSpPr>
          <p:cNvPr id="13" name="Slide Number Placeholder 8">
            <a:extLst>
              <a:ext uri="{FF2B5EF4-FFF2-40B4-BE49-F238E27FC236}">
                <a16:creationId xmlns:a16="http://schemas.microsoft.com/office/drawing/2014/main" id="{B6B55A23-12B1-7825-4CBA-857D277CED79}"/>
              </a:ext>
            </a:extLst>
          </p:cNvPr>
          <p:cNvSpPr>
            <a:spLocks noGrp="1"/>
          </p:cNvSpPr>
          <p:nvPr>
            <p:ph type="sldNum" sz="quarter" idx="12"/>
          </p:nvPr>
        </p:nvSpPr>
        <p:spPr/>
        <p:txBody>
          <a:bodyPr/>
          <a:lstStyle>
            <a:lvl1pPr>
              <a:defRPr/>
            </a:lvl1pPr>
          </a:lstStyle>
          <a:p>
            <a:fld id="{3AFC9E65-DCB9-43A1-B1D5-90C7C060F8D4}" type="slidenum">
              <a:rPr lang="en-US" altLang="en-US"/>
              <a:pPr/>
              <a:t>‹#›</a:t>
            </a:fld>
            <a:endParaRPr lang="en-US" altLang="en-US"/>
          </a:p>
        </p:txBody>
      </p:sp>
    </p:spTree>
    <p:extLst>
      <p:ext uri="{BB962C8B-B14F-4D97-AF65-F5344CB8AC3E}">
        <p14:creationId xmlns:p14="http://schemas.microsoft.com/office/powerpoint/2010/main" val="136608050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grpSp>
        <p:nvGrpSpPr>
          <p:cNvPr id="3" name="Group 7">
            <a:extLst>
              <a:ext uri="{FF2B5EF4-FFF2-40B4-BE49-F238E27FC236}">
                <a16:creationId xmlns:a16="http://schemas.microsoft.com/office/drawing/2014/main" id="{76AFF702-0DFF-B0D1-0B60-96A4F96535F3}"/>
              </a:ext>
            </a:extLst>
          </p:cNvPr>
          <p:cNvGrpSpPr>
            <a:grpSpLocks/>
          </p:cNvGrpSpPr>
          <p:nvPr/>
        </p:nvGrpSpPr>
        <p:grpSpPr bwMode="auto">
          <a:xfrm>
            <a:off x="1173163" y="1392238"/>
            <a:ext cx="6778625" cy="923925"/>
            <a:chOff x="1172584" y="1381459"/>
            <a:chExt cx="6779110" cy="923330"/>
          </a:xfrm>
        </p:grpSpPr>
        <p:sp>
          <p:nvSpPr>
            <p:cNvPr id="4" name="TextBox 3">
              <a:extLst>
                <a:ext uri="{FF2B5EF4-FFF2-40B4-BE49-F238E27FC236}">
                  <a16:creationId xmlns:a16="http://schemas.microsoft.com/office/drawing/2014/main" id="{FF7E2C0C-AAE9-5522-B93B-862A13F320F4}"/>
                </a:ext>
              </a:extLst>
            </p:cNvPr>
            <p:cNvSpPr txBox="1">
              <a:spLocks noChangeArrowheads="1"/>
            </p:cNvSpPr>
            <p:nvPr/>
          </p:nvSpPr>
          <p:spPr bwMode="auto">
            <a:xfrm>
              <a:off x="4147772" y="1381459"/>
              <a:ext cx="876363" cy="923330"/>
            </a:xfrm>
            <a:prstGeom prst="rect">
              <a:avLst/>
            </a:prstGeom>
            <a:noFill/>
            <a:ln>
              <a:noFill/>
            </a:ln>
          </p:spPr>
          <p:txBody>
            <a:bodyPr wrap="none">
              <a:spAutoFit/>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defRPr/>
              </a:pPr>
              <a:r>
                <a:rPr lang="en-US" sz="5400">
                  <a:solidFill>
                    <a:srgbClr val="DBA455"/>
                  </a:solidFill>
                  <a:latin typeface="Wingdings" pitchFamily="2" charset="2"/>
                </a:rPr>
                <a:t></a:t>
              </a:r>
            </a:p>
          </p:txBody>
        </p:sp>
        <p:cxnSp>
          <p:nvCxnSpPr>
            <p:cNvPr id="5" name="Straight Connector 4">
              <a:extLst>
                <a:ext uri="{FF2B5EF4-FFF2-40B4-BE49-F238E27FC236}">
                  <a16:creationId xmlns:a16="http://schemas.microsoft.com/office/drawing/2014/main" id="{049EAEFD-1821-5D75-EF2B-53AE5A108D3A}"/>
                </a:ext>
              </a:extLst>
            </p:cNvPr>
            <p:cNvCxnSpPr/>
            <p:nvPr/>
          </p:nvCxnSpPr>
          <p:spPr>
            <a:xfrm rot="10800000">
              <a:off x="1172584" y="1925620"/>
              <a:ext cx="3119660" cy="1587"/>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cxnSp>
          <p:nvCxnSpPr>
            <p:cNvPr id="6" name="Straight Connector 5">
              <a:extLst>
                <a:ext uri="{FF2B5EF4-FFF2-40B4-BE49-F238E27FC236}">
                  <a16:creationId xmlns:a16="http://schemas.microsoft.com/office/drawing/2014/main" id="{06ECC909-8C72-B0A1-683F-4CD729E580A7}"/>
                </a:ext>
              </a:extLst>
            </p:cNvPr>
            <p:cNvCxnSpPr/>
            <p:nvPr/>
          </p:nvCxnSpPr>
          <p:spPr>
            <a:xfrm rot="10800000">
              <a:off x="4832033" y="1922447"/>
              <a:ext cx="3119661" cy="1587"/>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grpSp>
      <p:sp>
        <p:nvSpPr>
          <p:cNvPr id="2" name="Title 1"/>
          <p:cNvSpPr>
            <a:spLocks noGrp="1"/>
          </p:cNvSpPr>
          <p:nvPr>
            <p:ph type="title"/>
          </p:nvPr>
        </p:nvSpPr>
        <p:spPr/>
        <p:txBody>
          <a:bodyPr/>
          <a:lstStyle/>
          <a:p>
            <a:r>
              <a:rPr lang="en-US"/>
              <a:t>Click to edit Master title style</a:t>
            </a:r>
            <a:endParaRPr lang="en-US" dirty="0"/>
          </a:p>
        </p:txBody>
      </p:sp>
      <p:sp>
        <p:nvSpPr>
          <p:cNvPr id="7" name="Date Placeholder 2">
            <a:extLst>
              <a:ext uri="{FF2B5EF4-FFF2-40B4-BE49-F238E27FC236}">
                <a16:creationId xmlns:a16="http://schemas.microsoft.com/office/drawing/2014/main" id="{322424C5-E29B-90F3-4001-A1F54DDDDCBC}"/>
              </a:ext>
            </a:extLst>
          </p:cNvPr>
          <p:cNvSpPr>
            <a:spLocks noGrp="1"/>
          </p:cNvSpPr>
          <p:nvPr>
            <p:ph type="dt" sz="half" idx="10"/>
          </p:nvPr>
        </p:nvSpPr>
        <p:spPr/>
        <p:txBody>
          <a:bodyPr/>
          <a:lstStyle>
            <a:lvl1pPr>
              <a:defRPr/>
            </a:lvl1pPr>
          </a:lstStyle>
          <a:p>
            <a:pPr>
              <a:defRPr/>
            </a:pPr>
            <a:endParaRPr lang="en-US"/>
          </a:p>
        </p:txBody>
      </p:sp>
      <p:sp>
        <p:nvSpPr>
          <p:cNvPr id="8" name="Footer Placeholder 3">
            <a:extLst>
              <a:ext uri="{FF2B5EF4-FFF2-40B4-BE49-F238E27FC236}">
                <a16:creationId xmlns:a16="http://schemas.microsoft.com/office/drawing/2014/main" id="{1BDB2CAE-B996-523C-1D77-F1FB622993A8}"/>
              </a:ext>
            </a:extLst>
          </p:cNvPr>
          <p:cNvSpPr>
            <a:spLocks noGrp="1"/>
          </p:cNvSpPr>
          <p:nvPr>
            <p:ph type="ftr" sz="quarter" idx="11"/>
          </p:nvPr>
        </p:nvSpPr>
        <p:spPr/>
        <p:txBody>
          <a:bodyPr/>
          <a:lstStyle>
            <a:lvl1pPr>
              <a:defRPr/>
            </a:lvl1pPr>
          </a:lstStyle>
          <a:p>
            <a:pPr>
              <a:defRPr/>
            </a:pPr>
            <a:endParaRPr lang="en-US"/>
          </a:p>
        </p:txBody>
      </p:sp>
      <p:sp>
        <p:nvSpPr>
          <p:cNvPr id="9" name="Slide Number Placeholder 4">
            <a:extLst>
              <a:ext uri="{FF2B5EF4-FFF2-40B4-BE49-F238E27FC236}">
                <a16:creationId xmlns:a16="http://schemas.microsoft.com/office/drawing/2014/main" id="{08D7BB34-9D55-CE15-768E-C17650907BBC}"/>
              </a:ext>
            </a:extLst>
          </p:cNvPr>
          <p:cNvSpPr>
            <a:spLocks noGrp="1"/>
          </p:cNvSpPr>
          <p:nvPr>
            <p:ph type="sldNum" sz="quarter" idx="12"/>
          </p:nvPr>
        </p:nvSpPr>
        <p:spPr/>
        <p:txBody>
          <a:bodyPr/>
          <a:lstStyle>
            <a:lvl1pPr>
              <a:defRPr/>
            </a:lvl1pPr>
          </a:lstStyle>
          <a:p>
            <a:fld id="{1050C142-4354-4D21-83A0-93D321D0B9DC}" type="slidenum">
              <a:rPr lang="en-US" altLang="en-US"/>
              <a:pPr/>
              <a:t>‹#›</a:t>
            </a:fld>
            <a:endParaRPr lang="en-US" altLang="en-US"/>
          </a:p>
        </p:txBody>
      </p:sp>
    </p:spTree>
    <p:extLst>
      <p:ext uri="{BB962C8B-B14F-4D97-AF65-F5344CB8AC3E}">
        <p14:creationId xmlns:p14="http://schemas.microsoft.com/office/powerpoint/2010/main" val="303410519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a:extLst>
              <a:ext uri="{FF2B5EF4-FFF2-40B4-BE49-F238E27FC236}">
                <a16:creationId xmlns:a16="http://schemas.microsoft.com/office/drawing/2014/main" id="{E9D325E6-6561-BF56-B1BE-67C776B2A641}"/>
              </a:ext>
            </a:extLst>
          </p:cNvPr>
          <p:cNvSpPr>
            <a:spLocks noGrp="1"/>
          </p:cNvSpPr>
          <p:nvPr>
            <p:ph type="dt" sz="half" idx="10"/>
          </p:nvPr>
        </p:nvSpPr>
        <p:spPr/>
        <p:txBody>
          <a:bodyPr/>
          <a:lstStyle>
            <a:lvl1pPr>
              <a:defRPr/>
            </a:lvl1pPr>
          </a:lstStyle>
          <a:p>
            <a:pPr>
              <a:defRPr/>
            </a:pPr>
            <a:endParaRPr lang="en-US"/>
          </a:p>
        </p:txBody>
      </p:sp>
      <p:sp>
        <p:nvSpPr>
          <p:cNvPr id="3" name="Footer Placeholder 4">
            <a:extLst>
              <a:ext uri="{FF2B5EF4-FFF2-40B4-BE49-F238E27FC236}">
                <a16:creationId xmlns:a16="http://schemas.microsoft.com/office/drawing/2014/main" id="{E129F85D-05A6-12E6-796A-5ABD80075255}"/>
              </a:ext>
            </a:extLst>
          </p:cNvPr>
          <p:cNvSpPr>
            <a:spLocks noGrp="1"/>
          </p:cNvSpPr>
          <p:nvPr>
            <p:ph type="ftr" sz="quarter" idx="11"/>
          </p:nvPr>
        </p:nvSpPr>
        <p:spPr/>
        <p:txBody>
          <a:bodyPr/>
          <a:lstStyle>
            <a:lvl1pPr>
              <a:defRPr/>
            </a:lvl1pPr>
          </a:lstStyle>
          <a:p>
            <a:pPr>
              <a:defRPr/>
            </a:pPr>
            <a:endParaRPr lang="en-US"/>
          </a:p>
        </p:txBody>
      </p:sp>
      <p:sp>
        <p:nvSpPr>
          <p:cNvPr id="4" name="Slide Number Placeholder 5">
            <a:extLst>
              <a:ext uri="{FF2B5EF4-FFF2-40B4-BE49-F238E27FC236}">
                <a16:creationId xmlns:a16="http://schemas.microsoft.com/office/drawing/2014/main" id="{C84C810F-65A2-C89B-FD3C-D4AD1389C446}"/>
              </a:ext>
            </a:extLst>
          </p:cNvPr>
          <p:cNvSpPr>
            <a:spLocks noGrp="1"/>
          </p:cNvSpPr>
          <p:nvPr>
            <p:ph type="sldNum" sz="quarter" idx="12"/>
          </p:nvPr>
        </p:nvSpPr>
        <p:spPr/>
        <p:txBody>
          <a:bodyPr/>
          <a:lstStyle>
            <a:lvl1pPr>
              <a:defRPr/>
            </a:lvl1pPr>
          </a:lstStyle>
          <a:p>
            <a:fld id="{990A046C-78A2-4693-8C64-E31BBC73670C}" type="slidenum">
              <a:rPr lang="en-US" altLang="en-US"/>
              <a:pPr/>
              <a:t>‹#›</a:t>
            </a:fld>
            <a:endParaRPr lang="en-US" altLang="en-US"/>
          </a:p>
        </p:txBody>
      </p:sp>
    </p:spTree>
    <p:extLst>
      <p:ext uri="{BB962C8B-B14F-4D97-AF65-F5344CB8AC3E}">
        <p14:creationId xmlns:p14="http://schemas.microsoft.com/office/powerpoint/2010/main" val="274808138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034579" y="1678195"/>
            <a:ext cx="3422483" cy="1886921"/>
          </a:xfrm>
        </p:spPr>
        <p:txBody>
          <a:bodyPr anchor="b"/>
          <a:lstStyle>
            <a:lvl1pPr algn="l">
              <a:defRPr sz="2800" b="0"/>
            </a:lvl1pPr>
          </a:lstStyle>
          <a:p>
            <a:r>
              <a:rPr lang="en-US"/>
              <a:t>Click to edit Master title style</a:t>
            </a:r>
          </a:p>
        </p:txBody>
      </p:sp>
      <p:sp>
        <p:nvSpPr>
          <p:cNvPr id="3" name="Content Placeholder 2"/>
          <p:cNvSpPr>
            <a:spLocks noGrp="1"/>
          </p:cNvSpPr>
          <p:nvPr>
            <p:ph idx="1"/>
          </p:nvPr>
        </p:nvSpPr>
        <p:spPr>
          <a:xfrm>
            <a:off x="692001" y="559398"/>
            <a:ext cx="4116667" cy="5566765"/>
          </a:xfrm>
        </p:spPr>
        <p:txBody>
          <a:bodyPr anchor="ctr"/>
          <a:lstStyle>
            <a:lvl1pPr>
              <a:defRPr sz="2400"/>
            </a:lvl1pPr>
            <a:lvl2pPr>
              <a:defRPr sz="2200"/>
            </a:lvl2pPr>
            <a:lvl3pPr>
              <a:defRPr sz="2000"/>
            </a:lvl3pPr>
            <a:lvl4pPr>
              <a:defRPr sz="1800"/>
            </a:lvl4pPr>
            <a:lvl5pPr>
              <a:defRPr sz="16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5034579" y="3603812"/>
            <a:ext cx="3411725" cy="2517289"/>
          </a:xfrm>
        </p:spPr>
        <p:txBody>
          <a:bodyPr>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a:extLst>
              <a:ext uri="{FF2B5EF4-FFF2-40B4-BE49-F238E27FC236}">
                <a16:creationId xmlns:a16="http://schemas.microsoft.com/office/drawing/2014/main" id="{273386A1-9EA1-0237-FBC7-C41AFB8C776A}"/>
              </a:ext>
            </a:extLst>
          </p:cNvPr>
          <p:cNvSpPr>
            <a:spLocks noGrp="1"/>
          </p:cNvSpPr>
          <p:nvPr>
            <p:ph type="dt" sz="half" idx="10"/>
          </p:nvPr>
        </p:nvSpPr>
        <p:spPr/>
        <p:txBody>
          <a:bodyPr/>
          <a:lstStyle>
            <a:lvl1pPr>
              <a:defRPr/>
            </a:lvl1pPr>
          </a:lstStyle>
          <a:p>
            <a:pPr>
              <a:defRPr/>
            </a:pPr>
            <a:endParaRPr lang="en-US"/>
          </a:p>
        </p:txBody>
      </p:sp>
      <p:sp>
        <p:nvSpPr>
          <p:cNvPr id="6" name="Footer Placeholder 4">
            <a:extLst>
              <a:ext uri="{FF2B5EF4-FFF2-40B4-BE49-F238E27FC236}">
                <a16:creationId xmlns:a16="http://schemas.microsoft.com/office/drawing/2014/main" id="{716ADD7E-60FE-D7E6-256B-43376AAE08D3}"/>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3568D214-88C3-5BA9-0A46-DA9A11F9C72B}"/>
              </a:ext>
            </a:extLst>
          </p:cNvPr>
          <p:cNvSpPr>
            <a:spLocks noGrp="1"/>
          </p:cNvSpPr>
          <p:nvPr>
            <p:ph type="sldNum" sz="quarter" idx="12"/>
          </p:nvPr>
        </p:nvSpPr>
        <p:spPr/>
        <p:txBody>
          <a:bodyPr/>
          <a:lstStyle>
            <a:lvl1pPr>
              <a:defRPr/>
            </a:lvl1pPr>
          </a:lstStyle>
          <a:p>
            <a:fld id="{E94E3D35-18D3-4E1B-8EAE-6662A49BCA56}" type="slidenum">
              <a:rPr lang="en-US" altLang="en-US"/>
              <a:pPr/>
              <a:t>‹#›</a:t>
            </a:fld>
            <a:endParaRPr lang="en-US" altLang="en-US"/>
          </a:p>
        </p:txBody>
      </p:sp>
    </p:spTree>
    <p:extLst>
      <p:ext uri="{BB962C8B-B14F-4D97-AF65-F5344CB8AC3E}">
        <p14:creationId xmlns:p14="http://schemas.microsoft.com/office/powerpoint/2010/main" val="31265017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731" y="4668818"/>
            <a:ext cx="7767021" cy="644729"/>
          </a:xfrm>
        </p:spPr>
        <p:txBody>
          <a:bodyPr anchor="b"/>
          <a:lstStyle>
            <a:lvl1pPr algn="ctr">
              <a:defRPr sz="2800" b="0"/>
            </a:lvl1pPr>
          </a:lstStyle>
          <a:p>
            <a:r>
              <a:rPr lang="en-US"/>
              <a:t>Click to edit Master title style</a:t>
            </a:r>
          </a:p>
        </p:txBody>
      </p:sp>
      <p:sp>
        <p:nvSpPr>
          <p:cNvPr id="3" name="Picture Placeholder 2"/>
          <p:cNvSpPr>
            <a:spLocks noGrp="1"/>
          </p:cNvSpPr>
          <p:nvPr>
            <p:ph type="pic" idx="1"/>
          </p:nvPr>
        </p:nvSpPr>
        <p:spPr>
          <a:xfrm rot="240000">
            <a:off x="2183792" y="666965"/>
            <a:ext cx="4772156" cy="3598016"/>
          </a:xfrm>
          <a:solidFill>
            <a:srgbClr val="FFFFFF">
              <a:shade val="85000"/>
            </a:srgbClr>
          </a:solidFill>
          <a:ln w="190500" cap="sq">
            <a:solidFill>
              <a:srgbClr val="FFFFFF"/>
            </a:solidFill>
            <a:miter lim="800000"/>
          </a:ln>
          <a:effectLst>
            <a:outerShdw blurRad="65000" dist="50800" dir="12900000" kx="195000" ky="145000" algn="tl" rotWithShape="0">
              <a:srgbClr val="000000">
                <a:alpha val="24000"/>
              </a:srgbClr>
            </a:outerShdw>
          </a:effectLst>
          <a:scene3d>
            <a:camera prst="orthographicFront">
              <a:rot lat="0" lon="0" rev="360000"/>
            </a:camera>
            <a:lightRig rig="twoPt" dir="t">
              <a:rot lat="0" lon="0" rev="7200000"/>
            </a:lightRig>
          </a:scene3d>
          <a:sp3d contourW="12700">
            <a:bevelT w="25400" h="19050"/>
            <a:contourClr>
              <a:srgbClr val="969696"/>
            </a:contourClr>
          </a:sp3d>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endParaRPr lang="en-US" noProof="0" dirty="0"/>
          </a:p>
        </p:txBody>
      </p:sp>
      <p:sp>
        <p:nvSpPr>
          <p:cNvPr id="4" name="Text Placeholder 3"/>
          <p:cNvSpPr>
            <a:spLocks noGrp="1"/>
          </p:cNvSpPr>
          <p:nvPr>
            <p:ph type="body" sz="half" idx="2"/>
          </p:nvPr>
        </p:nvSpPr>
        <p:spPr>
          <a:xfrm>
            <a:off x="688489" y="5324306"/>
            <a:ext cx="7756264" cy="804862"/>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a:extLst>
              <a:ext uri="{FF2B5EF4-FFF2-40B4-BE49-F238E27FC236}">
                <a16:creationId xmlns:a16="http://schemas.microsoft.com/office/drawing/2014/main" id="{A1246BAE-F59A-93BB-6E41-10510F3027A5}"/>
              </a:ext>
            </a:extLst>
          </p:cNvPr>
          <p:cNvSpPr>
            <a:spLocks noGrp="1"/>
          </p:cNvSpPr>
          <p:nvPr>
            <p:ph type="dt" sz="half" idx="10"/>
          </p:nvPr>
        </p:nvSpPr>
        <p:spPr/>
        <p:txBody>
          <a:bodyPr/>
          <a:lstStyle>
            <a:lvl1pPr>
              <a:defRPr/>
            </a:lvl1pPr>
          </a:lstStyle>
          <a:p>
            <a:pPr>
              <a:defRPr/>
            </a:pPr>
            <a:endParaRPr lang="en-US"/>
          </a:p>
        </p:txBody>
      </p:sp>
      <p:sp>
        <p:nvSpPr>
          <p:cNvPr id="6" name="Footer Placeholder 4">
            <a:extLst>
              <a:ext uri="{FF2B5EF4-FFF2-40B4-BE49-F238E27FC236}">
                <a16:creationId xmlns:a16="http://schemas.microsoft.com/office/drawing/2014/main" id="{2D7150C9-A49F-0370-A5D9-3FD73619E34D}"/>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65583E24-DACA-7787-3371-42E08E010E76}"/>
              </a:ext>
            </a:extLst>
          </p:cNvPr>
          <p:cNvSpPr>
            <a:spLocks noGrp="1"/>
          </p:cNvSpPr>
          <p:nvPr>
            <p:ph type="sldNum" sz="quarter" idx="12"/>
          </p:nvPr>
        </p:nvSpPr>
        <p:spPr/>
        <p:txBody>
          <a:bodyPr/>
          <a:lstStyle>
            <a:lvl1pPr>
              <a:defRPr/>
            </a:lvl1pPr>
          </a:lstStyle>
          <a:p>
            <a:fld id="{939739F4-FA8A-49E7-961C-3000B80C1CA3}" type="slidenum">
              <a:rPr lang="en-US" altLang="en-US"/>
              <a:pPr/>
              <a:t>‹#›</a:t>
            </a:fld>
            <a:endParaRPr lang="en-US" altLang="en-US"/>
          </a:p>
        </p:txBody>
      </p:sp>
    </p:spTree>
    <p:extLst>
      <p:ext uri="{BB962C8B-B14F-4D97-AF65-F5344CB8AC3E}">
        <p14:creationId xmlns:p14="http://schemas.microsoft.com/office/powerpoint/2010/main" val="221444478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3.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F9408CC2-0B64-C966-5EEB-3E495530F0C3}"/>
              </a:ext>
            </a:extLst>
          </p:cNvPr>
          <p:cNvSpPr/>
          <p:nvPr/>
        </p:nvSpPr>
        <p:spPr>
          <a:xfrm>
            <a:off x="0" y="0"/>
            <a:ext cx="9144000" cy="6858000"/>
          </a:xfrm>
          <a:prstGeom prst="rect">
            <a:avLst/>
          </a:prstGeom>
          <a:gradFill flip="none" rotWithShape="1">
            <a:gsLst>
              <a:gs pos="83000">
                <a:schemeClr val="bg1">
                  <a:alpha val="11000"/>
                </a:schemeClr>
              </a:gs>
              <a:gs pos="100000">
                <a:schemeClr val="bg2">
                  <a:lumMod val="75000"/>
                  <a:alpha val="23000"/>
                </a:schemeClr>
              </a:gs>
            </a:gsLst>
            <a:path path="rect">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029" name="Title Placeholder 1">
            <a:extLst>
              <a:ext uri="{FF2B5EF4-FFF2-40B4-BE49-F238E27FC236}">
                <a16:creationId xmlns:a16="http://schemas.microsoft.com/office/drawing/2014/main" id="{E009DF2E-00FA-1646-34E9-4EAEDE204B70}"/>
              </a:ext>
            </a:extLst>
          </p:cNvPr>
          <p:cNvSpPr>
            <a:spLocks noGrp="1"/>
          </p:cNvSpPr>
          <p:nvPr>
            <p:ph type="title"/>
          </p:nvPr>
        </p:nvSpPr>
        <p:spPr bwMode="auto">
          <a:xfrm>
            <a:off x="688975" y="569913"/>
            <a:ext cx="7756525" cy="1054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30" name="Text Placeholder 2">
            <a:extLst>
              <a:ext uri="{FF2B5EF4-FFF2-40B4-BE49-F238E27FC236}">
                <a16:creationId xmlns:a16="http://schemas.microsoft.com/office/drawing/2014/main" id="{8CA2A562-9846-36E2-6C02-FE020324CEA7}"/>
              </a:ext>
            </a:extLst>
          </p:cNvPr>
          <p:cNvSpPr>
            <a:spLocks noGrp="1"/>
          </p:cNvSpPr>
          <p:nvPr>
            <p:ph type="body" idx="1"/>
          </p:nvPr>
        </p:nvSpPr>
        <p:spPr bwMode="auto">
          <a:xfrm>
            <a:off x="698500" y="2247900"/>
            <a:ext cx="7747000" cy="3878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 name="Date Placeholder 3">
            <a:extLst>
              <a:ext uri="{FF2B5EF4-FFF2-40B4-BE49-F238E27FC236}">
                <a16:creationId xmlns:a16="http://schemas.microsoft.com/office/drawing/2014/main" id="{2DC510A3-4AA4-CC35-D507-982400D15663}"/>
              </a:ext>
            </a:extLst>
          </p:cNvPr>
          <p:cNvSpPr>
            <a:spLocks noGrp="1"/>
          </p:cNvSpPr>
          <p:nvPr>
            <p:ph type="dt" sz="half" idx="2"/>
          </p:nvPr>
        </p:nvSpPr>
        <p:spPr>
          <a:xfrm>
            <a:off x="360363" y="6161088"/>
            <a:ext cx="2133600" cy="365125"/>
          </a:xfrm>
          <a:prstGeom prst="rect">
            <a:avLst/>
          </a:prstGeom>
        </p:spPr>
        <p:txBody>
          <a:bodyPr vert="horz" lIns="91440" tIns="45720" rIns="91440" bIns="45720" rtlCol="0" anchor="ctr"/>
          <a:lstStyle>
            <a:lvl1pPr algn="l">
              <a:defRPr sz="1200">
                <a:solidFill>
                  <a:schemeClr val="tx2"/>
                </a:solidFill>
              </a:defRPr>
            </a:lvl1pPr>
          </a:lstStyle>
          <a:p>
            <a:pPr>
              <a:defRPr/>
            </a:pPr>
            <a:endParaRPr lang="en-US"/>
          </a:p>
        </p:txBody>
      </p:sp>
      <p:sp>
        <p:nvSpPr>
          <p:cNvPr id="5" name="Footer Placeholder 4">
            <a:extLst>
              <a:ext uri="{FF2B5EF4-FFF2-40B4-BE49-F238E27FC236}">
                <a16:creationId xmlns:a16="http://schemas.microsoft.com/office/drawing/2014/main" id="{A60CEFAD-BEC4-B494-E6A1-4842C21C0CAC}"/>
              </a:ext>
            </a:extLst>
          </p:cNvPr>
          <p:cNvSpPr>
            <a:spLocks noGrp="1"/>
          </p:cNvSpPr>
          <p:nvPr>
            <p:ph type="ftr" sz="quarter" idx="3"/>
          </p:nvPr>
        </p:nvSpPr>
        <p:spPr>
          <a:xfrm>
            <a:off x="3124200" y="6161088"/>
            <a:ext cx="2895600" cy="365125"/>
          </a:xfrm>
          <a:prstGeom prst="rect">
            <a:avLst/>
          </a:prstGeom>
        </p:spPr>
        <p:txBody>
          <a:bodyPr vert="horz" lIns="91440" tIns="45720" rIns="91440" bIns="45720" rtlCol="0" anchor="ctr"/>
          <a:lstStyle>
            <a:lvl1pPr algn="ctr">
              <a:defRPr sz="1200">
                <a:solidFill>
                  <a:schemeClr val="tx2"/>
                </a:solidFill>
              </a:defRPr>
            </a:lvl1pPr>
          </a:lstStyle>
          <a:p>
            <a:pPr>
              <a:defRPr/>
            </a:pPr>
            <a:endParaRPr lang="en-US"/>
          </a:p>
        </p:txBody>
      </p:sp>
      <p:sp>
        <p:nvSpPr>
          <p:cNvPr id="6" name="Slide Number Placeholder 5">
            <a:extLst>
              <a:ext uri="{FF2B5EF4-FFF2-40B4-BE49-F238E27FC236}">
                <a16:creationId xmlns:a16="http://schemas.microsoft.com/office/drawing/2014/main" id="{7B4A1803-44FC-ECE2-40A2-A8E3EDBC9BEC}"/>
              </a:ext>
            </a:extLst>
          </p:cNvPr>
          <p:cNvSpPr>
            <a:spLocks noGrp="1"/>
          </p:cNvSpPr>
          <p:nvPr>
            <p:ph type="sldNum" sz="quarter" idx="4"/>
          </p:nvPr>
        </p:nvSpPr>
        <p:spPr>
          <a:xfrm>
            <a:off x="6638925" y="6161088"/>
            <a:ext cx="2133600"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chemeClr val="tx2"/>
                </a:solidFill>
              </a:defRPr>
            </a:lvl1pPr>
          </a:lstStyle>
          <a:p>
            <a:fld id="{95B94A94-4FFF-461C-89BA-29F05B3CF041}" type="slidenum">
              <a:rPr lang="en-US" altLang="en-US"/>
              <a:pPr/>
              <a:t>‹#›</a:t>
            </a:fld>
            <a:endParaRPr lang="en-US" altLang="en-US"/>
          </a:p>
        </p:txBody>
      </p:sp>
    </p:spTree>
  </p:cSld>
  <p:clrMap bg1="lt1" tx1="dk1" bg2="lt2" tx2="dk2" accent1="accent1" accent2="accent2" accent3="accent3" accent4="accent4" accent5="accent5" accent6="accent6" hlink="hlink" folHlink="folHlink"/>
  <p:sldLayoutIdLst>
    <p:sldLayoutId id="2147483805" r:id="rId1"/>
    <p:sldLayoutId id="2147483806" r:id="rId2"/>
    <p:sldLayoutId id="2147483807" r:id="rId3"/>
    <p:sldLayoutId id="2147483808" r:id="rId4"/>
    <p:sldLayoutId id="2147483809" r:id="rId5"/>
    <p:sldLayoutId id="2147483810" r:id="rId6"/>
    <p:sldLayoutId id="2147483802" r:id="rId7"/>
    <p:sldLayoutId id="2147483803" r:id="rId8"/>
    <p:sldLayoutId id="2147483804" r:id="rId9"/>
    <p:sldLayoutId id="2147483811" r:id="rId10"/>
    <p:sldLayoutId id="2147483812" r:id="rId11"/>
  </p:sldLayoutIdLst>
  <p:txStyles>
    <p:titleStyle>
      <a:lvl1pPr algn="ctr" rtl="0" eaLnBrk="0" fontAlgn="base" hangingPunct="0">
        <a:spcBef>
          <a:spcPct val="0"/>
        </a:spcBef>
        <a:spcAft>
          <a:spcPct val="0"/>
        </a:spcAft>
        <a:defRPr sz="5400" kern="1200">
          <a:solidFill>
            <a:schemeClr val="tx2"/>
          </a:solidFill>
          <a:latin typeface="+mj-lt"/>
          <a:ea typeface="+mj-ea"/>
          <a:cs typeface="+mj-cs"/>
        </a:defRPr>
      </a:lvl1pPr>
      <a:lvl2pPr algn="ctr" rtl="0" eaLnBrk="0" fontAlgn="base" hangingPunct="0">
        <a:spcBef>
          <a:spcPct val="0"/>
        </a:spcBef>
        <a:spcAft>
          <a:spcPct val="0"/>
        </a:spcAft>
        <a:defRPr sz="5400">
          <a:solidFill>
            <a:schemeClr val="tx2"/>
          </a:solidFill>
          <a:latin typeface="Book Antiqua" pitchFamily="18" charset="0"/>
        </a:defRPr>
      </a:lvl2pPr>
      <a:lvl3pPr algn="ctr" rtl="0" eaLnBrk="0" fontAlgn="base" hangingPunct="0">
        <a:spcBef>
          <a:spcPct val="0"/>
        </a:spcBef>
        <a:spcAft>
          <a:spcPct val="0"/>
        </a:spcAft>
        <a:defRPr sz="5400">
          <a:solidFill>
            <a:schemeClr val="tx2"/>
          </a:solidFill>
          <a:latin typeface="Book Antiqua" pitchFamily="18" charset="0"/>
        </a:defRPr>
      </a:lvl3pPr>
      <a:lvl4pPr algn="ctr" rtl="0" eaLnBrk="0" fontAlgn="base" hangingPunct="0">
        <a:spcBef>
          <a:spcPct val="0"/>
        </a:spcBef>
        <a:spcAft>
          <a:spcPct val="0"/>
        </a:spcAft>
        <a:defRPr sz="5400">
          <a:solidFill>
            <a:schemeClr val="tx2"/>
          </a:solidFill>
          <a:latin typeface="Book Antiqua" pitchFamily="18" charset="0"/>
        </a:defRPr>
      </a:lvl4pPr>
      <a:lvl5pPr algn="ctr" rtl="0" eaLnBrk="0" fontAlgn="base" hangingPunct="0">
        <a:spcBef>
          <a:spcPct val="0"/>
        </a:spcBef>
        <a:spcAft>
          <a:spcPct val="0"/>
        </a:spcAft>
        <a:defRPr sz="5400">
          <a:solidFill>
            <a:schemeClr val="tx2"/>
          </a:solidFill>
          <a:latin typeface="Book Antiqua" pitchFamily="18" charset="0"/>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65125" indent="-365125" algn="l" rtl="0" eaLnBrk="0" fontAlgn="base" hangingPunct="0">
        <a:spcBef>
          <a:spcPct val="20000"/>
        </a:spcBef>
        <a:spcAft>
          <a:spcPct val="0"/>
        </a:spcAft>
        <a:buClr>
          <a:schemeClr val="accent1"/>
        </a:buClr>
        <a:buFont typeface="Wingdings" panose="05000000000000000000" pitchFamily="2" charset="2"/>
        <a:buChar char=""/>
        <a:defRPr sz="2400" kern="1200">
          <a:solidFill>
            <a:srgbClr val="262626"/>
          </a:solidFill>
          <a:latin typeface="+mn-lt"/>
          <a:ea typeface="+mn-ea"/>
          <a:cs typeface="+mn-cs"/>
        </a:defRPr>
      </a:lvl1pPr>
      <a:lvl2pPr marL="776288" indent="-365125" algn="l" rtl="0" eaLnBrk="0" fontAlgn="base" hangingPunct="0">
        <a:spcBef>
          <a:spcPct val="20000"/>
        </a:spcBef>
        <a:spcAft>
          <a:spcPct val="0"/>
        </a:spcAft>
        <a:buClr>
          <a:schemeClr val="accent1"/>
        </a:buClr>
        <a:buFont typeface="Wingdings" panose="05000000000000000000" pitchFamily="2" charset="2"/>
        <a:buChar char=""/>
        <a:defRPr sz="2200" kern="1200">
          <a:solidFill>
            <a:srgbClr val="262626"/>
          </a:solidFill>
          <a:latin typeface="+mn-lt"/>
          <a:ea typeface="+mn-ea"/>
          <a:cs typeface="+mn-cs"/>
        </a:defRPr>
      </a:lvl2pPr>
      <a:lvl3pPr marL="1143000" indent="-365125" algn="l" rtl="0" eaLnBrk="0" fontAlgn="base" hangingPunct="0">
        <a:spcBef>
          <a:spcPct val="20000"/>
        </a:spcBef>
        <a:spcAft>
          <a:spcPct val="0"/>
        </a:spcAft>
        <a:buClr>
          <a:schemeClr val="accent1"/>
        </a:buClr>
        <a:buFont typeface="Wingdings" panose="05000000000000000000" pitchFamily="2" charset="2"/>
        <a:buChar char=""/>
        <a:defRPr sz="2000" kern="1200">
          <a:solidFill>
            <a:srgbClr val="262626"/>
          </a:solidFill>
          <a:latin typeface="+mn-lt"/>
          <a:ea typeface="+mn-ea"/>
          <a:cs typeface="+mn-cs"/>
        </a:defRPr>
      </a:lvl3pPr>
      <a:lvl4pPr marL="1508125" indent="-319088" algn="l" rtl="0" eaLnBrk="0" fontAlgn="base" hangingPunct="0">
        <a:spcBef>
          <a:spcPct val="20000"/>
        </a:spcBef>
        <a:spcAft>
          <a:spcPct val="0"/>
        </a:spcAft>
        <a:buClr>
          <a:schemeClr val="accent1"/>
        </a:buClr>
        <a:buFont typeface="Wingdings" panose="05000000000000000000" pitchFamily="2" charset="2"/>
        <a:buChar char=""/>
        <a:defRPr sz="2000" kern="1200">
          <a:solidFill>
            <a:srgbClr val="262626"/>
          </a:solidFill>
          <a:latin typeface="+mn-lt"/>
          <a:ea typeface="+mn-ea"/>
          <a:cs typeface="+mn-cs"/>
        </a:defRPr>
      </a:lvl4pPr>
      <a:lvl5pPr marL="1828800" indent="-319088" algn="l" rtl="0" eaLnBrk="0" fontAlgn="base" hangingPunct="0">
        <a:spcBef>
          <a:spcPct val="20000"/>
        </a:spcBef>
        <a:spcAft>
          <a:spcPct val="0"/>
        </a:spcAft>
        <a:buClr>
          <a:schemeClr val="accent1"/>
        </a:buClr>
        <a:buFont typeface="Wingdings" panose="05000000000000000000" pitchFamily="2" charset="2"/>
        <a:buChar char=""/>
        <a:defRPr sz="1600" kern="1200">
          <a:solidFill>
            <a:srgbClr val="262626"/>
          </a:solidFill>
          <a:latin typeface="+mn-lt"/>
          <a:ea typeface="+mn-ea"/>
          <a:cs typeface="+mn-cs"/>
        </a:defRPr>
      </a:lvl5pPr>
      <a:lvl6pPr marL="2148840" indent="-274320" algn="l" defTabSz="914400" rtl="0" eaLnBrk="1" latinLnBrk="0" hangingPunct="1">
        <a:spcBef>
          <a:spcPts val="400"/>
        </a:spcBef>
        <a:buClr>
          <a:schemeClr val="accent1"/>
        </a:buClr>
        <a:buFont typeface="Wingdings" pitchFamily="2" charset="2"/>
        <a:buChar char=""/>
        <a:defRPr sz="1400" kern="1200">
          <a:solidFill>
            <a:schemeClr val="tx1"/>
          </a:solidFill>
          <a:latin typeface="+mn-lt"/>
          <a:ea typeface="+mn-ea"/>
          <a:cs typeface="+mn-cs"/>
        </a:defRPr>
      </a:lvl6pPr>
      <a:lvl7pPr marL="2468880" indent="-274320" algn="l" defTabSz="914400" rtl="0" eaLnBrk="1" latinLnBrk="0" hangingPunct="1">
        <a:spcBef>
          <a:spcPts val="400"/>
        </a:spcBef>
        <a:buClr>
          <a:schemeClr val="accent1"/>
        </a:buClr>
        <a:buFont typeface="Wingdings" pitchFamily="2" charset="2"/>
        <a:buChar char=""/>
        <a:defRPr sz="1400" kern="1200">
          <a:solidFill>
            <a:schemeClr val="tx1"/>
          </a:solidFill>
          <a:latin typeface="+mn-lt"/>
          <a:ea typeface="+mn-ea"/>
          <a:cs typeface="+mn-cs"/>
        </a:defRPr>
      </a:lvl7pPr>
      <a:lvl8pPr marL="2788920" indent="-274320" algn="l" defTabSz="914400" rtl="0" eaLnBrk="1" latinLnBrk="0" hangingPunct="1">
        <a:spcBef>
          <a:spcPts val="400"/>
        </a:spcBef>
        <a:buClr>
          <a:schemeClr val="accent1"/>
        </a:buClr>
        <a:buFont typeface="Wingdings" pitchFamily="2" charset="2"/>
        <a:buChar char=""/>
        <a:defRPr sz="1400" kern="1200">
          <a:solidFill>
            <a:schemeClr val="tx1"/>
          </a:solidFill>
          <a:latin typeface="+mn-lt"/>
          <a:ea typeface="+mn-ea"/>
          <a:cs typeface="+mn-cs"/>
        </a:defRPr>
      </a:lvl8pPr>
      <a:lvl9pPr marL="3108960" indent="-274320" algn="l" defTabSz="914400" rtl="0" eaLnBrk="1" latinLnBrk="0" hangingPunct="1">
        <a:spcBef>
          <a:spcPts val="400"/>
        </a:spcBef>
        <a:buClr>
          <a:schemeClr val="accent1"/>
        </a:buClr>
        <a:buFont typeface="Wingdings" pitchFamily="2" charset="2"/>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wmf"/><Relationship Id="rId1" Type="http://schemas.openxmlformats.org/officeDocument/2006/relationships/slideLayout" Target="../slideLayouts/slideLayout2.xml"/><Relationship Id="rId4" Type="http://schemas.openxmlformats.org/officeDocument/2006/relationships/image" Target="../media/image24.wmf"/></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5.png"/><Relationship Id="rId1" Type="http://schemas.openxmlformats.org/officeDocument/2006/relationships/slideLayout" Target="../slideLayouts/slideLayout2.xml"/><Relationship Id="rId4" Type="http://schemas.openxmlformats.org/officeDocument/2006/relationships/image" Target="../media/image19.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5.wmf"/><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7.jpeg"/><Relationship Id="rId7" Type="http://schemas.openxmlformats.org/officeDocument/2006/relationships/image" Target="../media/image9.jpeg"/><Relationship Id="rId2" Type="http://schemas.openxmlformats.org/officeDocument/2006/relationships/hyperlink" Target="http://www.google.com/url?sa=i&amp;rct=j&amp;q=native+american+star+quilts&amp;source=images&amp;cd=&amp;cad=rja&amp;docid=4iBiiiCszXFsdM&amp;tbnid=h3XeFr7msWxX6M:&amp;ved=0CAUQjRw&amp;url=http%3A%2F%2Fwww.nativeamericantrade.com%2Fpage3.htm&amp;ei=oUFgUZ_2N4KYqgHAzoGgDw&amp;bvm=bv.44770516,d.aWM&amp;psig=AFQjCNGi_PouFlwlbWH_5mZFQLqeKZLwlQ&amp;ust=1365349142810729" TargetMode="External"/><Relationship Id="rId1" Type="http://schemas.openxmlformats.org/officeDocument/2006/relationships/slideLayout" Target="../slideLayouts/slideLayout6.xml"/><Relationship Id="rId6" Type="http://schemas.openxmlformats.org/officeDocument/2006/relationships/hyperlink" Target="http://www.google.com/url?sa=i&amp;rct=j&amp;q=native+american+star+quilts&amp;source=images&amp;cd=&amp;cad=rja&amp;docid=EEaY8N8M4ki08M&amp;tbnid=CFAJdpMH0K5DjM:&amp;ved=0CAUQjRw&amp;url=http%3A%2F%2Fwww.nativeamericanstarquilts.net%2FBorders.htm&amp;ei=9kFgUbbCIpHuqwHJ44DoBw&amp;bvm=bv.44770516,d.aWM&amp;psig=AFQjCNGi_PouFlwlbWH_5mZFQLqeKZLwlQ&amp;ust=1365349142810729" TargetMode="External"/><Relationship Id="rId5" Type="http://schemas.openxmlformats.org/officeDocument/2006/relationships/image" Target="../media/image8.jpeg"/><Relationship Id="rId4" Type="http://schemas.openxmlformats.org/officeDocument/2006/relationships/hyperlink" Target="http://www.google.com/url?sa=i&amp;rct=j&amp;q=native+american+star+quilts&amp;source=images&amp;cd=&amp;cad=rja&amp;docid=RXrtMvAfEfZIoM&amp;tbnid=opbF6vtdKhe3NM:&amp;ved=0CAUQjRw&amp;url=http%3A%2F%2Fwww.native-languages.org%2Frugs.htm&amp;ei=zkFgUYT-H4iGqgHtyYCoCg&amp;bvm=bv.44770516,d.aWM&amp;psig=AFQjCNGi_PouFlwlbWH_5mZFQLqeKZLwlQ&amp;ust=1365349142810729" TargetMode="External"/></Relationships>
</file>

<file path=ppt/slides/_rels/slide5.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hyperlink" Target="http://www.google.com/url?sa=i&amp;rct=j&amp;q=native+american+star+quilts&amp;source=images&amp;cd=&amp;cad=rja&amp;docid=EEaY8N8M4ki08M&amp;tbnid=CFAJdpMH0K5DjM:&amp;ved=0CAUQjRw&amp;url=http%3A%2F%2Fwww.nativeamericanstarquilts.net%2FBorders.htm&amp;ei=GUdgUbaoEIi0qAHz_IGoDQ&amp;psig=AFQjCNGi_PouFlwlbWH_5mZFQLqeKZLwlQ&amp;ust=1365349142810729" TargetMode="External"/><Relationship Id="rId1" Type="http://schemas.openxmlformats.org/officeDocument/2006/relationships/slideLayout" Target="../slideLayouts/slideLayout6.xml"/><Relationship Id="rId5" Type="http://schemas.openxmlformats.org/officeDocument/2006/relationships/image" Target="../media/image10.jpeg"/><Relationship Id="rId4" Type="http://schemas.openxmlformats.org/officeDocument/2006/relationships/hyperlink" Target="http://www.google.com/url?sa=i&amp;rct=j&amp;q=native+american+star+quilts&amp;source=images&amp;cd=&amp;cad=rja&amp;docid=9-z4zLe8-T1AoM&amp;tbnid=MICnysEjWlkNMM:&amp;ved=0CAUQjRw&amp;url=http%3A%2F%2Fwww.womenfolk.com%2Fquilt_pattern_history%2Fmornstar.htm&amp;ei=WkdgUdHXGMS_qgGDm4HwCQ&amp;psig=AFQjCNGi_PouFlwlbWH_5mZFQLqeKZLwlQ&amp;ust=1365349142810729" TargetMode="External"/></Relationships>
</file>

<file path=ppt/slides/_rels/slide6.xml.rels><?xml version="1.0" encoding="UTF-8" standalone="yes"?>
<Relationships xmlns="http://schemas.openxmlformats.org/package/2006/relationships"><Relationship Id="rId3" Type="http://schemas.openxmlformats.org/officeDocument/2006/relationships/image" Target="../media/image11.jpeg"/><Relationship Id="rId7" Type="http://schemas.openxmlformats.org/officeDocument/2006/relationships/image" Target="../media/image13.jpeg"/><Relationship Id="rId2" Type="http://schemas.openxmlformats.org/officeDocument/2006/relationships/hyperlink" Target="http://www.google.com/url?sa=i&amp;rct=j&amp;q=patchwork+quilts&amp;source=images&amp;cd=&amp;cad=rja&amp;docid=M34IxeBN5-M9FM&amp;tbnid=w1XZI62d5qZQTM:&amp;ved=0CAUQjRw&amp;url=http%3A%2F%2Fwww.mushclient.com%2Fhelen%2F%3Fid%3D25&amp;ei=zkhgUdCiJ5GZqAHHsoDQAw&amp;bvm=bv.44770516,d.aWM&amp;psig=AFQjCNFi9Wsf7W4sy72h-1u2Vvw_0B05BA&amp;ust=1365350980633550" TargetMode="External"/><Relationship Id="rId1" Type="http://schemas.openxmlformats.org/officeDocument/2006/relationships/slideLayout" Target="../slideLayouts/slideLayout6.xml"/><Relationship Id="rId6" Type="http://schemas.openxmlformats.org/officeDocument/2006/relationships/hyperlink" Target="http://www.google.com/url?sa=i&amp;rct=j&amp;q=patchwork++quilts&amp;source=images&amp;cd=&amp;cad=rja&amp;docid=drCmHVZU32hYkM&amp;tbnid=ftAxvZNRtNVp6M:&amp;ved=0CAUQjRw&amp;url=http%3A%2F%2Fpatcegan.wordpress.com%2F2013%2F03%2F15%2Fpatchwork-quilt%2F&amp;ei=S0lgUabdGoaEqgHhroDIBw&amp;psig=AFQjCNGYNlEkc-da5jTB8AHXOoySvL3pbA&amp;ust=1365351099266394" TargetMode="External"/><Relationship Id="rId5" Type="http://schemas.openxmlformats.org/officeDocument/2006/relationships/image" Target="../media/image12.jpeg"/><Relationship Id="rId4" Type="http://schemas.openxmlformats.org/officeDocument/2006/relationships/hyperlink" Target="http://www.google.com/url?sa=i&amp;rct=j&amp;q=patchwork+quilts&amp;source=images&amp;cd=&amp;cad=rja&amp;docid=jwQiZhsAiOs_iM&amp;tbnid=rfqi4YXZCsKBAM:&amp;ved=0CAUQjRw&amp;url=http%3A%2F%2Fwww.frommyhearttoyourhands.com%2FQstore%2FQstore.cgi%3FCMD%3D011%26PROD%3D1238904991&amp;ei=AUlgUc-4L8vcqQG6hIGoCw&amp;bvm=bv.44770516,d.aWM&amp;psig=AFQjCNFi9Wsf7W4sy72h-1u2Vvw_0B05BA&amp;ust=1365350980633550" TargetMode="External"/></Relationships>
</file>

<file path=ppt/slides/_rels/slide7.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6.png"/><Relationship Id="rId7" Type="http://schemas.openxmlformats.org/officeDocument/2006/relationships/image" Target="../media/image20.png"/><Relationship Id="rId2" Type="http://schemas.openxmlformats.org/officeDocument/2006/relationships/image" Target="../media/image15.png"/><Relationship Id="rId1" Type="http://schemas.openxmlformats.org/officeDocument/2006/relationships/slideLayout" Target="../slideLayouts/slideLayout6.xml"/><Relationship Id="rId6" Type="http://schemas.openxmlformats.org/officeDocument/2006/relationships/image" Target="../media/image19.png"/><Relationship Id="rId5" Type="http://schemas.openxmlformats.org/officeDocument/2006/relationships/image" Target="../media/image18.png"/><Relationship Id="rId4" Type="http://schemas.openxmlformats.org/officeDocument/2006/relationships/image" Target="../media/image17.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a:extLst>
              <a:ext uri="{FF2B5EF4-FFF2-40B4-BE49-F238E27FC236}">
                <a16:creationId xmlns:a16="http://schemas.microsoft.com/office/drawing/2014/main" id="{3A46D1A3-E59F-F2D4-25CB-343020B4AA10}"/>
              </a:ext>
            </a:extLst>
          </p:cNvPr>
          <p:cNvSpPr>
            <a:spLocks noGrp="1" noChangeArrowheads="1"/>
          </p:cNvSpPr>
          <p:nvPr>
            <p:ph type="ctrTitle"/>
          </p:nvPr>
        </p:nvSpPr>
        <p:spPr>
          <a:ln>
            <a:miter lim="800000"/>
            <a:headEnd/>
            <a:tailEnd/>
          </a:ln>
        </p:spPr>
        <p:txBody>
          <a:bodyPr rtlCol="0">
            <a:noAutofit/>
          </a:bodyPr>
          <a:lstStyle/>
          <a:p>
            <a:pPr eaLnBrk="1" fontAlgn="auto" hangingPunct="1">
              <a:spcAft>
                <a:spcPts val="0"/>
              </a:spcAft>
              <a:defRPr/>
            </a:pPr>
            <a:r>
              <a:rPr lang="en-US" sz="8000" dirty="0"/>
              <a:t>Tessellations</a:t>
            </a:r>
          </a:p>
        </p:txBody>
      </p:sp>
      <p:sp>
        <p:nvSpPr>
          <p:cNvPr id="2051" name="Rectangle 3">
            <a:extLst>
              <a:ext uri="{FF2B5EF4-FFF2-40B4-BE49-F238E27FC236}">
                <a16:creationId xmlns:a16="http://schemas.microsoft.com/office/drawing/2014/main" id="{AEF6B144-09B0-B04A-B4AE-E5C9A1CC38A7}"/>
              </a:ext>
            </a:extLst>
          </p:cNvPr>
          <p:cNvSpPr>
            <a:spLocks noGrp="1" noChangeArrowheads="1"/>
          </p:cNvSpPr>
          <p:nvPr>
            <p:ph type="subTitle" idx="1"/>
          </p:nvPr>
        </p:nvSpPr>
        <p:spPr>
          <a:xfrm>
            <a:off x="1371600" y="3767138"/>
            <a:ext cx="6400800" cy="1752600"/>
          </a:xfrm>
        </p:spPr>
        <p:txBody>
          <a:bodyPr rtlCol="0">
            <a:normAutofit/>
          </a:bodyPr>
          <a:lstStyle/>
          <a:p>
            <a:pPr eaLnBrk="1" fontAlgn="auto" hangingPunct="1">
              <a:spcAft>
                <a:spcPts val="0"/>
              </a:spcAft>
              <a:defRPr/>
            </a:pPr>
            <a:r>
              <a:rPr lang="en-US"/>
              <a:t>Geometry and Algebra </a:t>
            </a:r>
          </a:p>
          <a:p>
            <a:pPr eaLnBrk="1" fontAlgn="auto" hangingPunct="1">
              <a:spcAft>
                <a:spcPts val="0"/>
              </a:spcAft>
              <a:defRPr/>
            </a:pPr>
            <a:r>
              <a:rPr lang="en-US"/>
              <a:t>In Art and Architecture</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3">
            <a:extLst>
              <a:ext uri="{FF2B5EF4-FFF2-40B4-BE49-F238E27FC236}">
                <a16:creationId xmlns:a16="http://schemas.microsoft.com/office/drawing/2014/main" id="{812E3006-3318-1C42-6BDE-BAFC4D050DA9}"/>
              </a:ext>
            </a:extLst>
          </p:cNvPr>
          <p:cNvSpPr>
            <a:spLocks noGrp="1" noChangeArrowheads="1"/>
          </p:cNvSpPr>
          <p:nvPr>
            <p:ph idx="1"/>
          </p:nvPr>
        </p:nvSpPr>
        <p:spPr/>
        <p:txBody>
          <a:bodyPr/>
          <a:lstStyle/>
          <a:p>
            <a:pPr eaLnBrk="1" hangingPunct="1"/>
            <a:r>
              <a:rPr lang="en-US" altLang="en-US" dirty="0"/>
              <a:t>First we need some background information.</a:t>
            </a:r>
          </a:p>
          <a:p>
            <a:pPr eaLnBrk="1" hangingPunct="1"/>
            <a:endParaRPr lang="en-US" altLang="en-US" dirty="0"/>
          </a:p>
          <a:p>
            <a:pPr eaLnBrk="1" hangingPunct="1"/>
            <a:r>
              <a:rPr lang="en-US" altLang="en-US" dirty="0"/>
              <a:t>There are actually several different types of tessellations, for this lesson we will only use one kind, the REGULAR TESSELLATION.</a:t>
            </a:r>
          </a:p>
        </p:txBody>
      </p:sp>
      <p:sp>
        <p:nvSpPr>
          <p:cNvPr id="19459" name="Rectangle 2">
            <a:extLst>
              <a:ext uri="{FF2B5EF4-FFF2-40B4-BE49-F238E27FC236}">
                <a16:creationId xmlns:a16="http://schemas.microsoft.com/office/drawing/2014/main" id="{D5ACD174-9045-9A7F-2021-973066E6F0F5}"/>
              </a:ext>
            </a:extLst>
          </p:cNvPr>
          <p:cNvSpPr>
            <a:spLocks noGrp="1" noChangeArrowheads="1"/>
          </p:cNvSpPr>
          <p:nvPr>
            <p:ph type="title"/>
          </p:nvPr>
        </p:nvSpPr>
        <p:spPr/>
        <p:txBody>
          <a:bodyPr/>
          <a:lstStyle/>
          <a:p>
            <a:pPr algn="l" eaLnBrk="1" hangingPunct="1"/>
            <a:r>
              <a:rPr lang="en-US" altLang="en-US"/>
              <a:t>How can I make one?</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3">
            <a:extLst>
              <a:ext uri="{FF2B5EF4-FFF2-40B4-BE49-F238E27FC236}">
                <a16:creationId xmlns:a16="http://schemas.microsoft.com/office/drawing/2014/main" id="{2F51A65D-E75E-3907-C2E9-7139684FB1E0}"/>
              </a:ext>
            </a:extLst>
          </p:cNvPr>
          <p:cNvSpPr>
            <a:spLocks noGrp="1" noChangeArrowheads="1"/>
          </p:cNvSpPr>
          <p:nvPr>
            <p:ph idx="1"/>
          </p:nvPr>
        </p:nvSpPr>
        <p:spPr/>
        <p:txBody>
          <a:bodyPr/>
          <a:lstStyle/>
          <a:p>
            <a:pPr eaLnBrk="1" hangingPunct="1"/>
            <a:r>
              <a:rPr lang="en-US" altLang="en-US" dirty="0"/>
              <a:t>A regular tessellation is a tessellation made up of only regular polygons.  All of which are congruent.</a:t>
            </a:r>
          </a:p>
        </p:txBody>
      </p:sp>
      <p:sp>
        <p:nvSpPr>
          <p:cNvPr id="20483" name="Rectangle 2">
            <a:extLst>
              <a:ext uri="{FF2B5EF4-FFF2-40B4-BE49-F238E27FC236}">
                <a16:creationId xmlns:a16="http://schemas.microsoft.com/office/drawing/2014/main" id="{5E46700B-5EBF-4320-F51C-EEFD309F86F4}"/>
              </a:ext>
            </a:extLst>
          </p:cNvPr>
          <p:cNvSpPr>
            <a:spLocks noGrp="1" noChangeArrowheads="1"/>
          </p:cNvSpPr>
          <p:nvPr>
            <p:ph type="title"/>
          </p:nvPr>
        </p:nvSpPr>
        <p:spPr/>
        <p:txBody>
          <a:bodyPr/>
          <a:lstStyle/>
          <a:p>
            <a:pPr algn="l" eaLnBrk="1" hangingPunct="1"/>
            <a:r>
              <a:rPr lang="en-US" altLang="en-US" dirty="0"/>
              <a:t>What is a regular tessellation?</a:t>
            </a:r>
          </a:p>
        </p:txBody>
      </p:sp>
      <p:pic>
        <p:nvPicPr>
          <p:cNvPr id="20484" name="Picture 9" descr="regular">
            <a:extLst>
              <a:ext uri="{FF2B5EF4-FFF2-40B4-BE49-F238E27FC236}">
                <a16:creationId xmlns:a16="http://schemas.microsoft.com/office/drawing/2014/main" id="{9452D01E-DA53-901A-EB4A-790608DDA04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52600" y="3308350"/>
            <a:ext cx="5334000" cy="3244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3">
            <a:extLst>
              <a:ext uri="{FF2B5EF4-FFF2-40B4-BE49-F238E27FC236}">
                <a16:creationId xmlns:a16="http://schemas.microsoft.com/office/drawing/2014/main" id="{CD93A926-5125-63B7-10A1-BCD1BFC33B9A}"/>
              </a:ext>
            </a:extLst>
          </p:cNvPr>
          <p:cNvSpPr>
            <a:spLocks noGrp="1" noChangeArrowheads="1"/>
          </p:cNvSpPr>
          <p:nvPr>
            <p:ph idx="1"/>
          </p:nvPr>
        </p:nvSpPr>
        <p:spPr/>
        <p:txBody>
          <a:bodyPr/>
          <a:lstStyle/>
          <a:p>
            <a:pPr eaLnBrk="1" hangingPunct="1"/>
            <a:r>
              <a:rPr lang="en-US" altLang="en-US"/>
              <a:t>A shape which has 3 or more sides and angles, all of which are equal.</a:t>
            </a:r>
          </a:p>
        </p:txBody>
      </p:sp>
      <p:sp>
        <p:nvSpPr>
          <p:cNvPr id="21507" name="Rectangle 2">
            <a:extLst>
              <a:ext uri="{FF2B5EF4-FFF2-40B4-BE49-F238E27FC236}">
                <a16:creationId xmlns:a16="http://schemas.microsoft.com/office/drawing/2014/main" id="{1CAEDADD-1DC7-F4AE-5D47-DF629A2FC9A4}"/>
              </a:ext>
            </a:extLst>
          </p:cNvPr>
          <p:cNvSpPr>
            <a:spLocks noGrp="1" noChangeArrowheads="1"/>
          </p:cNvSpPr>
          <p:nvPr>
            <p:ph type="title"/>
          </p:nvPr>
        </p:nvSpPr>
        <p:spPr/>
        <p:txBody>
          <a:bodyPr/>
          <a:lstStyle/>
          <a:p>
            <a:pPr algn="l" eaLnBrk="1" hangingPunct="1"/>
            <a:r>
              <a:rPr lang="en-US" altLang="en-US" sz="4000"/>
              <a:t>Fine, but what the heck is a regular polygon?</a:t>
            </a:r>
          </a:p>
        </p:txBody>
      </p:sp>
      <p:pic>
        <p:nvPicPr>
          <p:cNvPr id="21508" name="Picture 4" descr="MCj04031690000[1]">
            <a:extLst>
              <a:ext uri="{FF2B5EF4-FFF2-40B4-BE49-F238E27FC236}">
                <a16:creationId xmlns:a16="http://schemas.microsoft.com/office/drawing/2014/main" id="{B9494AEF-2B93-7F07-9941-B2292DC2C7E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36588" y="3124200"/>
            <a:ext cx="2106612" cy="1908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509" name="Picture 5" descr="BD21339_">
            <a:extLst>
              <a:ext uri="{FF2B5EF4-FFF2-40B4-BE49-F238E27FC236}">
                <a16:creationId xmlns:a16="http://schemas.microsoft.com/office/drawing/2014/main" id="{504C2CC3-A5D2-0F8A-98DB-BE4C947AED1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00400" y="4148138"/>
            <a:ext cx="2252663" cy="2252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510" name="Picture 6" descr="MCED00283_0000[1]">
            <a:extLst>
              <a:ext uri="{FF2B5EF4-FFF2-40B4-BE49-F238E27FC236}">
                <a16:creationId xmlns:a16="http://schemas.microsoft.com/office/drawing/2014/main" id="{AB1B4686-EDB8-E116-C2CB-11D12350D484}"/>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324600" y="2786063"/>
            <a:ext cx="2022475" cy="32337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3">
            <a:extLst>
              <a:ext uri="{FF2B5EF4-FFF2-40B4-BE49-F238E27FC236}">
                <a16:creationId xmlns:a16="http://schemas.microsoft.com/office/drawing/2014/main" id="{9A84CBD6-91D2-DA83-DB5C-C07150985EA7}"/>
              </a:ext>
            </a:extLst>
          </p:cNvPr>
          <p:cNvSpPr>
            <a:spLocks noGrp="1" noChangeArrowheads="1"/>
          </p:cNvSpPr>
          <p:nvPr>
            <p:ph idx="1"/>
          </p:nvPr>
        </p:nvSpPr>
        <p:spPr/>
        <p:txBody>
          <a:bodyPr/>
          <a:lstStyle/>
          <a:p>
            <a:pPr eaLnBrk="1" hangingPunct="1">
              <a:defRPr/>
            </a:pPr>
            <a:r>
              <a:rPr lang="en-US" dirty="0"/>
              <a:t>First you need to find some shapes to use for your tessellation.</a:t>
            </a:r>
          </a:p>
          <a:p>
            <a:pPr eaLnBrk="1" hangingPunct="1">
              <a:defRPr/>
            </a:pPr>
            <a:endParaRPr lang="en-US" dirty="0"/>
          </a:p>
          <a:p>
            <a:pPr eaLnBrk="1" hangingPunct="1">
              <a:defRPr/>
            </a:pPr>
            <a:r>
              <a:rPr lang="en-US" dirty="0"/>
              <a:t>Activity #1 – “Which Polygons Tessellate?”    </a:t>
            </a:r>
          </a:p>
          <a:p>
            <a:pPr marL="0" indent="0" eaLnBrk="1" hangingPunct="1">
              <a:buFont typeface="Wingdings" panose="05000000000000000000" pitchFamily="2" charset="2"/>
              <a:buNone/>
              <a:defRPr/>
            </a:pPr>
            <a:r>
              <a:rPr lang="en-US" dirty="0"/>
              <a:t>	 </a:t>
            </a:r>
          </a:p>
        </p:txBody>
      </p:sp>
      <p:sp>
        <p:nvSpPr>
          <p:cNvPr id="22531" name="Rectangle 2">
            <a:extLst>
              <a:ext uri="{FF2B5EF4-FFF2-40B4-BE49-F238E27FC236}">
                <a16:creationId xmlns:a16="http://schemas.microsoft.com/office/drawing/2014/main" id="{862737E3-C57E-15C5-D026-8709FA92A433}"/>
              </a:ext>
            </a:extLst>
          </p:cNvPr>
          <p:cNvSpPr>
            <a:spLocks noGrp="1" noChangeArrowheads="1"/>
          </p:cNvSpPr>
          <p:nvPr>
            <p:ph type="title"/>
          </p:nvPr>
        </p:nvSpPr>
        <p:spPr/>
        <p:txBody>
          <a:bodyPr/>
          <a:lstStyle/>
          <a:p>
            <a:pPr algn="l" eaLnBrk="1" hangingPunct="1"/>
            <a:r>
              <a:rPr lang="en-US" altLang="en-US" sz="4000"/>
              <a:t>Enough already, let’s get started.</a:t>
            </a:r>
            <a:br>
              <a:rPr lang="en-US" altLang="en-US" sz="4000"/>
            </a:br>
            <a:r>
              <a:rPr lang="en-US" altLang="en-US" sz="4000"/>
              <a:t>But how?</a:t>
            </a:r>
          </a:p>
        </p:txBody>
      </p:sp>
      <p:sp>
        <p:nvSpPr>
          <p:cNvPr id="22532" name="AutoShape 4">
            <a:extLst>
              <a:ext uri="{FF2B5EF4-FFF2-40B4-BE49-F238E27FC236}">
                <a16:creationId xmlns:a16="http://schemas.microsoft.com/office/drawing/2014/main" id="{7490909B-5858-7858-80C7-2CF04E63C624}"/>
              </a:ext>
            </a:extLst>
          </p:cNvPr>
          <p:cNvSpPr>
            <a:spLocks noChangeArrowheads="1"/>
          </p:cNvSpPr>
          <p:nvPr/>
        </p:nvSpPr>
        <p:spPr bwMode="auto">
          <a:xfrm>
            <a:off x="3657600" y="5257800"/>
            <a:ext cx="1143000" cy="914400"/>
          </a:xfrm>
          <a:prstGeom prst="triangle">
            <a:avLst>
              <a:gd name="adj" fmla="val 50000"/>
            </a:avLst>
          </a:prstGeom>
          <a:solidFill>
            <a:srgbClr val="FFFFFF"/>
          </a:solidFill>
          <a:ln w="9525">
            <a:solidFill>
              <a:srgbClr val="000000"/>
            </a:solidFill>
            <a:miter lim="800000"/>
            <a:headEnd/>
            <a:tailEnd/>
          </a:ln>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endParaRPr lang="en-US" altLang="en-US"/>
          </a:p>
        </p:txBody>
      </p:sp>
      <p:sp>
        <p:nvSpPr>
          <p:cNvPr id="22533" name="Line 5">
            <a:extLst>
              <a:ext uri="{FF2B5EF4-FFF2-40B4-BE49-F238E27FC236}">
                <a16:creationId xmlns:a16="http://schemas.microsoft.com/office/drawing/2014/main" id="{F4D13FAC-CC68-6C42-0771-12FEB21CCACD}"/>
              </a:ext>
            </a:extLst>
          </p:cNvPr>
          <p:cNvSpPr>
            <a:spLocks noChangeShapeType="1"/>
          </p:cNvSpPr>
          <p:nvPr/>
        </p:nvSpPr>
        <p:spPr bwMode="auto">
          <a:xfrm>
            <a:off x="4800600" y="6172200"/>
            <a:ext cx="342900" cy="45720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2534" name="Line 6">
            <a:extLst>
              <a:ext uri="{FF2B5EF4-FFF2-40B4-BE49-F238E27FC236}">
                <a16:creationId xmlns:a16="http://schemas.microsoft.com/office/drawing/2014/main" id="{71619758-37B6-9888-2F8F-C41BFD36AF73}"/>
              </a:ext>
            </a:extLst>
          </p:cNvPr>
          <p:cNvSpPr>
            <a:spLocks noChangeShapeType="1"/>
          </p:cNvSpPr>
          <p:nvPr/>
        </p:nvSpPr>
        <p:spPr bwMode="auto">
          <a:xfrm flipH="1">
            <a:off x="2857500" y="6172200"/>
            <a:ext cx="800100" cy="1588"/>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2535" name="Line 7">
            <a:extLst>
              <a:ext uri="{FF2B5EF4-FFF2-40B4-BE49-F238E27FC236}">
                <a16:creationId xmlns:a16="http://schemas.microsoft.com/office/drawing/2014/main" id="{E799CCD9-D92D-AD94-A6FD-8E062A57B3C7}"/>
              </a:ext>
            </a:extLst>
          </p:cNvPr>
          <p:cNvSpPr>
            <a:spLocks noChangeShapeType="1"/>
          </p:cNvSpPr>
          <p:nvPr/>
        </p:nvSpPr>
        <p:spPr bwMode="auto">
          <a:xfrm flipV="1">
            <a:off x="4229100" y="4572000"/>
            <a:ext cx="457200" cy="68580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2536" name="Text Box 8">
            <a:extLst>
              <a:ext uri="{FF2B5EF4-FFF2-40B4-BE49-F238E27FC236}">
                <a16:creationId xmlns:a16="http://schemas.microsoft.com/office/drawing/2014/main" id="{7B742703-0967-39C4-67BC-D1A288A5978A}"/>
              </a:ext>
            </a:extLst>
          </p:cNvPr>
          <p:cNvSpPr txBox="1">
            <a:spLocks noChangeArrowheads="1"/>
          </p:cNvSpPr>
          <p:nvPr/>
        </p:nvSpPr>
        <p:spPr bwMode="auto">
          <a:xfrm>
            <a:off x="3314700" y="5943600"/>
            <a:ext cx="800100"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sz="1200">
                <a:solidFill>
                  <a:srgbClr val="000000"/>
                </a:solidFill>
              </a:rPr>
              <a:t>E           I</a:t>
            </a:r>
            <a:endParaRPr lang="en-US" altLang="en-US">
              <a:solidFill>
                <a:srgbClr val="000000"/>
              </a:solidFill>
            </a:endParaRPr>
          </a:p>
        </p:txBody>
      </p:sp>
      <p:sp>
        <p:nvSpPr>
          <p:cNvPr id="22537" name="Text Box 9">
            <a:extLst>
              <a:ext uri="{FF2B5EF4-FFF2-40B4-BE49-F238E27FC236}">
                <a16:creationId xmlns:a16="http://schemas.microsoft.com/office/drawing/2014/main" id="{CD69BFFB-EA42-CD03-031F-D6C80E923BB5}"/>
              </a:ext>
            </a:extLst>
          </p:cNvPr>
          <p:cNvSpPr txBox="1">
            <a:spLocks noChangeArrowheads="1"/>
          </p:cNvSpPr>
          <p:nvPr/>
        </p:nvSpPr>
        <p:spPr bwMode="auto">
          <a:xfrm>
            <a:off x="3657600" y="5867400"/>
            <a:ext cx="6096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spcBef>
                <a:spcPct val="50000"/>
              </a:spcBef>
            </a:pPr>
            <a:r>
              <a:rPr lang="en-US" altLang="en-US"/>
              <a:t> </a:t>
            </a:r>
            <a:r>
              <a:rPr lang="en-US" altLang="en-US" sz="1400"/>
              <a:t>I</a:t>
            </a:r>
            <a:endParaRPr lang="en-US" altLang="en-US"/>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4" name="Picture 4" descr="derrick">
            <a:extLst>
              <a:ext uri="{FF2B5EF4-FFF2-40B4-BE49-F238E27FC236}">
                <a16:creationId xmlns:a16="http://schemas.microsoft.com/office/drawing/2014/main" id="{CF63BAB2-4BD3-82DF-4756-AC637E977342}"/>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304800" y="3733800"/>
            <a:ext cx="2587625" cy="2400300"/>
          </a:xfrm>
          <a:noFill/>
        </p:spPr>
      </p:pic>
      <p:sp>
        <p:nvSpPr>
          <p:cNvPr id="23555" name="Rectangle 2">
            <a:extLst>
              <a:ext uri="{FF2B5EF4-FFF2-40B4-BE49-F238E27FC236}">
                <a16:creationId xmlns:a16="http://schemas.microsoft.com/office/drawing/2014/main" id="{B36DE23F-1FD5-96E7-8BC8-5831B143A4C6}"/>
              </a:ext>
            </a:extLst>
          </p:cNvPr>
          <p:cNvSpPr>
            <a:spLocks noGrp="1" noChangeArrowheads="1"/>
          </p:cNvSpPr>
          <p:nvPr>
            <p:ph type="title"/>
          </p:nvPr>
        </p:nvSpPr>
        <p:spPr>
          <a:xfrm>
            <a:off x="457200" y="304800"/>
            <a:ext cx="8229600" cy="3154363"/>
          </a:xfrm>
        </p:spPr>
        <p:txBody>
          <a:bodyPr/>
          <a:lstStyle/>
          <a:p>
            <a:pPr algn="l" eaLnBrk="1" hangingPunct="1"/>
            <a:r>
              <a:rPr lang="en-US" altLang="en-US" sz="4000"/>
              <a:t>I’ve got my polygon, get outta my way.</a:t>
            </a:r>
            <a:br>
              <a:rPr lang="en-US" altLang="en-US" sz="4000"/>
            </a:br>
            <a:br>
              <a:rPr lang="en-US" altLang="en-US" sz="4000"/>
            </a:br>
            <a:r>
              <a:rPr lang="en-US" altLang="en-US" sz="4000"/>
              <a:t>Hold on buckaroo, let’s make it cool.</a:t>
            </a:r>
          </a:p>
        </p:txBody>
      </p:sp>
      <p:pic>
        <p:nvPicPr>
          <p:cNvPr id="23556" name="Picture 5" descr="Stephanie-tessellation2">
            <a:extLst>
              <a:ext uri="{FF2B5EF4-FFF2-40B4-BE49-F238E27FC236}">
                <a16:creationId xmlns:a16="http://schemas.microsoft.com/office/drawing/2014/main" id="{2BD1425C-8D5E-C684-6AA4-45433EBA848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00400" y="3733800"/>
            <a:ext cx="2414588" cy="2382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557" name="Picture 6" descr="interface">
            <a:extLst>
              <a:ext uri="{FF2B5EF4-FFF2-40B4-BE49-F238E27FC236}">
                <a16:creationId xmlns:a16="http://schemas.microsoft.com/office/drawing/2014/main" id="{D384C426-DCF5-3992-2600-198C1EBCCF7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943600" y="3657600"/>
            <a:ext cx="2819400" cy="2441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7" name="Rectangle 3">
            <a:extLst>
              <a:ext uri="{FF2B5EF4-FFF2-40B4-BE49-F238E27FC236}">
                <a16:creationId xmlns:a16="http://schemas.microsoft.com/office/drawing/2014/main" id="{DF0F46E9-37E3-4C86-2A7C-5A06DAF73B2B}"/>
              </a:ext>
            </a:extLst>
          </p:cNvPr>
          <p:cNvSpPr>
            <a:spLocks noGrp="1" noChangeArrowheads="1"/>
          </p:cNvSpPr>
          <p:nvPr>
            <p:ph idx="1"/>
          </p:nvPr>
        </p:nvSpPr>
        <p:spPr>
          <a:xfrm>
            <a:off x="457200" y="2209800"/>
            <a:ext cx="8229600" cy="2514600"/>
          </a:xfrm>
        </p:spPr>
        <p:txBody>
          <a:bodyPr/>
          <a:lstStyle/>
          <a:p>
            <a:pPr eaLnBrk="1" hangingPunct="1"/>
            <a:r>
              <a:rPr lang="en-US" altLang="en-US"/>
              <a:t>Translation</a:t>
            </a:r>
          </a:p>
          <a:p>
            <a:pPr eaLnBrk="1" hangingPunct="1"/>
            <a:r>
              <a:rPr lang="en-US" altLang="en-US"/>
              <a:t>Rotation</a:t>
            </a:r>
          </a:p>
          <a:p>
            <a:pPr eaLnBrk="1" hangingPunct="1"/>
            <a:r>
              <a:rPr lang="en-US" altLang="en-US"/>
              <a:t>Reflection</a:t>
            </a:r>
          </a:p>
          <a:p>
            <a:pPr eaLnBrk="1" hangingPunct="1"/>
            <a:r>
              <a:rPr lang="en-US" altLang="en-US"/>
              <a:t>Dilation</a:t>
            </a:r>
          </a:p>
        </p:txBody>
      </p:sp>
      <p:sp>
        <p:nvSpPr>
          <p:cNvPr id="24579" name="Rectangle 2">
            <a:extLst>
              <a:ext uri="{FF2B5EF4-FFF2-40B4-BE49-F238E27FC236}">
                <a16:creationId xmlns:a16="http://schemas.microsoft.com/office/drawing/2014/main" id="{434D541F-A647-0F0D-4085-03658106BB83}"/>
              </a:ext>
            </a:extLst>
          </p:cNvPr>
          <p:cNvSpPr>
            <a:spLocks noGrp="1" noChangeArrowheads="1"/>
          </p:cNvSpPr>
          <p:nvPr>
            <p:ph type="title"/>
          </p:nvPr>
        </p:nvSpPr>
        <p:spPr/>
        <p:txBody>
          <a:bodyPr/>
          <a:lstStyle/>
          <a:p>
            <a:pPr algn="l" eaLnBrk="1" hangingPunct="1"/>
            <a:r>
              <a:rPr lang="en-US" altLang="en-US" sz="4000"/>
              <a:t>Did you notice the 4 words on the last picture from the previous slide?</a:t>
            </a:r>
          </a:p>
        </p:txBody>
      </p:sp>
      <p:sp>
        <p:nvSpPr>
          <p:cNvPr id="24580" name="Text Box 5">
            <a:extLst>
              <a:ext uri="{FF2B5EF4-FFF2-40B4-BE49-F238E27FC236}">
                <a16:creationId xmlns:a16="http://schemas.microsoft.com/office/drawing/2014/main" id="{B5E23D23-07DF-6E47-3B0A-EEE7213D48AC}"/>
              </a:ext>
            </a:extLst>
          </p:cNvPr>
          <p:cNvSpPr txBox="1">
            <a:spLocks noChangeArrowheads="1"/>
          </p:cNvSpPr>
          <p:nvPr/>
        </p:nvSpPr>
        <p:spPr bwMode="auto">
          <a:xfrm>
            <a:off x="685800" y="4267200"/>
            <a:ext cx="7772400" cy="1554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spcBef>
                <a:spcPct val="50000"/>
              </a:spcBef>
            </a:pPr>
            <a:r>
              <a:rPr lang="en-US" altLang="en-US" sz="3200" dirty="0"/>
              <a:t>These are the methods we use to turn regular polygons into neat looking tessellations.</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2" fill="hold" nodeType="clickEffect">
                                  <p:stCondLst>
                                    <p:cond delay="0"/>
                                  </p:stCondLst>
                                  <p:childTnLst>
                                    <p:set>
                                      <p:cBhvr>
                                        <p:cTn id="6" dur="1" fill="hold">
                                          <p:stCondLst>
                                            <p:cond delay="0"/>
                                          </p:stCondLst>
                                        </p:cTn>
                                        <p:tgtEl>
                                          <p:spTgt spid="31747">
                                            <p:txEl>
                                              <p:pRg st="0" end="0"/>
                                            </p:txEl>
                                          </p:spTgt>
                                        </p:tgtEl>
                                        <p:attrNameLst>
                                          <p:attrName>style.visibility</p:attrName>
                                        </p:attrNameLst>
                                      </p:cBhvr>
                                      <p:to>
                                        <p:strVal val="visible"/>
                                      </p:to>
                                    </p:set>
                                    <p:anim calcmode="lin" valueType="num">
                                      <p:cBhvr additive="base">
                                        <p:cTn id="7" dur="1000" fill="hold"/>
                                        <p:tgtEl>
                                          <p:spTgt spid="31747">
                                            <p:txEl>
                                              <p:pRg st="0" end="0"/>
                                            </p:txEl>
                                          </p:spTgt>
                                        </p:tgtEl>
                                        <p:attrNameLst>
                                          <p:attrName>ppt_x</p:attrName>
                                        </p:attrNameLst>
                                      </p:cBhvr>
                                      <p:tavLst>
                                        <p:tav tm="0">
                                          <p:val>
                                            <p:strVal val="1+#ppt_w/2"/>
                                          </p:val>
                                        </p:tav>
                                        <p:tav tm="100000">
                                          <p:val>
                                            <p:strVal val="#ppt_x"/>
                                          </p:val>
                                        </p:tav>
                                      </p:tavLst>
                                    </p:anim>
                                    <p:anim calcmode="lin" valueType="num">
                                      <p:cBhvr additive="base">
                                        <p:cTn id="8" dur="1000" fill="hold"/>
                                        <p:tgtEl>
                                          <p:spTgt spid="31747">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2" fill="hold" nodeType="clickEffect">
                                  <p:stCondLst>
                                    <p:cond delay="0"/>
                                  </p:stCondLst>
                                  <p:childTnLst>
                                    <p:set>
                                      <p:cBhvr>
                                        <p:cTn id="12" dur="1" fill="hold">
                                          <p:stCondLst>
                                            <p:cond delay="0"/>
                                          </p:stCondLst>
                                        </p:cTn>
                                        <p:tgtEl>
                                          <p:spTgt spid="31747">
                                            <p:txEl>
                                              <p:pRg st="1" end="1"/>
                                            </p:txEl>
                                          </p:spTgt>
                                        </p:tgtEl>
                                        <p:attrNameLst>
                                          <p:attrName>style.visibility</p:attrName>
                                        </p:attrNameLst>
                                      </p:cBhvr>
                                      <p:to>
                                        <p:strVal val="visible"/>
                                      </p:to>
                                    </p:set>
                                    <p:anim calcmode="lin" valueType="num">
                                      <p:cBhvr additive="base">
                                        <p:cTn id="13" dur="1000" fill="hold"/>
                                        <p:tgtEl>
                                          <p:spTgt spid="31747">
                                            <p:txEl>
                                              <p:pRg st="1" end="1"/>
                                            </p:txEl>
                                          </p:spTgt>
                                        </p:tgtEl>
                                        <p:attrNameLst>
                                          <p:attrName>ppt_x</p:attrName>
                                        </p:attrNameLst>
                                      </p:cBhvr>
                                      <p:tavLst>
                                        <p:tav tm="0">
                                          <p:val>
                                            <p:strVal val="1+#ppt_w/2"/>
                                          </p:val>
                                        </p:tav>
                                        <p:tav tm="100000">
                                          <p:val>
                                            <p:strVal val="#ppt_x"/>
                                          </p:val>
                                        </p:tav>
                                      </p:tavLst>
                                    </p:anim>
                                    <p:anim calcmode="lin" valueType="num">
                                      <p:cBhvr additive="base">
                                        <p:cTn id="14" dur="1000" fill="hold"/>
                                        <p:tgtEl>
                                          <p:spTgt spid="31747">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2" fill="hold" nodeType="clickEffect">
                                  <p:stCondLst>
                                    <p:cond delay="0"/>
                                  </p:stCondLst>
                                  <p:childTnLst>
                                    <p:set>
                                      <p:cBhvr>
                                        <p:cTn id="18" dur="1" fill="hold">
                                          <p:stCondLst>
                                            <p:cond delay="0"/>
                                          </p:stCondLst>
                                        </p:cTn>
                                        <p:tgtEl>
                                          <p:spTgt spid="31747">
                                            <p:txEl>
                                              <p:pRg st="2" end="2"/>
                                            </p:txEl>
                                          </p:spTgt>
                                        </p:tgtEl>
                                        <p:attrNameLst>
                                          <p:attrName>style.visibility</p:attrName>
                                        </p:attrNameLst>
                                      </p:cBhvr>
                                      <p:to>
                                        <p:strVal val="visible"/>
                                      </p:to>
                                    </p:set>
                                    <p:anim calcmode="lin" valueType="num">
                                      <p:cBhvr additive="base">
                                        <p:cTn id="19" dur="1000" fill="hold"/>
                                        <p:tgtEl>
                                          <p:spTgt spid="31747">
                                            <p:txEl>
                                              <p:pRg st="2" end="2"/>
                                            </p:txEl>
                                          </p:spTgt>
                                        </p:tgtEl>
                                        <p:attrNameLst>
                                          <p:attrName>ppt_x</p:attrName>
                                        </p:attrNameLst>
                                      </p:cBhvr>
                                      <p:tavLst>
                                        <p:tav tm="0">
                                          <p:val>
                                            <p:strVal val="1+#ppt_w/2"/>
                                          </p:val>
                                        </p:tav>
                                        <p:tav tm="100000">
                                          <p:val>
                                            <p:strVal val="#ppt_x"/>
                                          </p:val>
                                        </p:tav>
                                      </p:tavLst>
                                    </p:anim>
                                    <p:anim calcmode="lin" valueType="num">
                                      <p:cBhvr additive="base">
                                        <p:cTn id="20" dur="1000" fill="hold"/>
                                        <p:tgtEl>
                                          <p:spTgt spid="31747">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2" fill="hold" nodeType="clickEffect">
                                  <p:stCondLst>
                                    <p:cond delay="0"/>
                                  </p:stCondLst>
                                  <p:childTnLst>
                                    <p:set>
                                      <p:cBhvr>
                                        <p:cTn id="24" dur="1" fill="hold">
                                          <p:stCondLst>
                                            <p:cond delay="0"/>
                                          </p:stCondLst>
                                        </p:cTn>
                                        <p:tgtEl>
                                          <p:spTgt spid="31747">
                                            <p:txEl>
                                              <p:pRg st="3" end="3"/>
                                            </p:txEl>
                                          </p:spTgt>
                                        </p:tgtEl>
                                        <p:attrNameLst>
                                          <p:attrName>style.visibility</p:attrName>
                                        </p:attrNameLst>
                                      </p:cBhvr>
                                      <p:to>
                                        <p:strVal val="visible"/>
                                      </p:to>
                                    </p:set>
                                    <p:anim calcmode="lin" valueType="num">
                                      <p:cBhvr additive="base">
                                        <p:cTn id="25" dur="1000" fill="hold"/>
                                        <p:tgtEl>
                                          <p:spTgt spid="31747">
                                            <p:txEl>
                                              <p:pRg st="3" end="3"/>
                                            </p:txEl>
                                          </p:spTgt>
                                        </p:tgtEl>
                                        <p:attrNameLst>
                                          <p:attrName>ppt_x</p:attrName>
                                        </p:attrNameLst>
                                      </p:cBhvr>
                                      <p:tavLst>
                                        <p:tav tm="0">
                                          <p:val>
                                            <p:strVal val="1+#ppt_w/2"/>
                                          </p:val>
                                        </p:tav>
                                        <p:tav tm="100000">
                                          <p:val>
                                            <p:strVal val="#ppt_x"/>
                                          </p:val>
                                        </p:tav>
                                      </p:tavLst>
                                    </p:anim>
                                    <p:anim calcmode="lin" valueType="num">
                                      <p:cBhvr additive="base">
                                        <p:cTn id="26" dur="1000" fill="hold"/>
                                        <p:tgtEl>
                                          <p:spTgt spid="31747">
                                            <p:txEl>
                                              <p:pRg st="3" end="3"/>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747" grpId="0"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1" name="Rectangle 3">
            <a:extLst>
              <a:ext uri="{FF2B5EF4-FFF2-40B4-BE49-F238E27FC236}">
                <a16:creationId xmlns:a16="http://schemas.microsoft.com/office/drawing/2014/main" id="{3B9A0B9C-117F-CDF5-B70C-85C32D5764EC}"/>
              </a:ext>
            </a:extLst>
          </p:cNvPr>
          <p:cNvSpPr>
            <a:spLocks noGrp="1" noChangeArrowheads="1"/>
          </p:cNvSpPr>
          <p:nvPr>
            <p:ph idx="1"/>
          </p:nvPr>
        </p:nvSpPr>
        <p:spPr/>
        <p:txBody>
          <a:bodyPr/>
          <a:lstStyle/>
          <a:p>
            <a:pPr eaLnBrk="1" hangingPunct="1"/>
            <a:r>
              <a:rPr lang="en-US" altLang="en-US"/>
              <a:t>This is the easiest pattern to create and works well with a square.</a:t>
            </a:r>
          </a:p>
          <a:p>
            <a:pPr eaLnBrk="1" hangingPunct="1"/>
            <a:r>
              <a:rPr lang="en-US" altLang="en-US"/>
              <a:t>Translation means to move an object without rotating or reflecting it.</a:t>
            </a:r>
          </a:p>
          <a:p>
            <a:pPr eaLnBrk="1" hangingPunct="1"/>
            <a:r>
              <a:rPr lang="en-US" altLang="en-US"/>
              <a:t>Another name for translation is a “slide”.</a:t>
            </a:r>
          </a:p>
        </p:txBody>
      </p:sp>
      <p:sp>
        <p:nvSpPr>
          <p:cNvPr id="25603" name="Rectangle 2">
            <a:extLst>
              <a:ext uri="{FF2B5EF4-FFF2-40B4-BE49-F238E27FC236}">
                <a16:creationId xmlns:a16="http://schemas.microsoft.com/office/drawing/2014/main" id="{8F0725F6-9A68-CE15-A694-08AC4597EA83}"/>
              </a:ext>
            </a:extLst>
          </p:cNvPr>
          <p:cNvSpPr>
            <a:spLocks noGrp="1" noChangeArrowheads="1"/>
          </p:cNvSpPr>
          <p:nvPr>
            <p:ph type="title"/>
          </p:nvPr>
        </p:nvSpPr>
        <p:spPr/>
        <p:txBody>
          <a:bodyPr/>
          <a:lstStyle/>
          <a:p>
            <a:pPr algn="l" eaLnBrk="1" hangingPunct="1"/>
            <a:r>
              <a:rPr lang="en-US" altLang="en-US" u="sng"/>
              <a:t>Translation</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nodeType="clickEffect">
                                  <p:stCondLst>
                                    <p:cond delay="0"/>
                                  </p:stCondLst>
                                  <p:childTnLst>
                                    <p:set>
                                      <p:cBhvr>
                                        <p:cTn id="6" dur="1" fill="hold">
                                          <p:stCondLst>
                                            <p:cond delay="0"/>
                                          </p:stCondLst>
                                        </p:cTn>
                                        <p:tgtEl>
                                          <p:spTgt spid="32771">
                                            <p:txEl>
                                              <p:pRg st="0" end="0"/>
                                            </p:txEl>
                                          </p:spTgt>
                                        </p:tgtEl>
                                        <p:attrNameLst>
                                          <p:attrName>style.visibility</p:attrName>
                                        </p:attrNameLst>
                                      </p:cBhvr>
                                      <p:to>
                                        <p:strVal val="visible"/>
                                      </p:to>
                                    </p:set>
                                    <p:animEffect transition="in" filter="dissolve">
                                      <p:cBhvr>
                                        <p:cTn id="7" dur="500"/>
                                        <p:tgtEl>
                                          <p:spTgt spid="32771">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9" presetClass="entr" presetSubtype="0" fill="hold" nodeType="clickEffect">
                                  <p:stCondLst>
                                    <p:cond delay="0"/>
                                  </p:stCondLst>
                                  <p:childTnLst>
                                    <p:set>
                                      <p:cBhvr>
                                        <p:cTn id="11" dur="1" fill="hold">
                                          <p:stCondLst>
                                            <p:cond delay="0"/>
                                          </p:stCondLst>
                                        </p:cTn>
                                        <p:tgtEl>
                                          <p:spTgt spid="32771">
                                            <p:txEl>
                                              <p:pRg st="1" end="1"/>
                                            </p:txEl>
                                          </p:spTgt>
                                        </p:tgtEl>
                                        <p:attrNameLst>
                                          <p:attrName>style.visibility</p:attrName>
                                        </p:attrNameLst>
                                      </p:cBhvr>
                                      <p:to>
                                        <p:strVal val="visible"/>
                                      </p:to>
                                    </p:set>
                                    <p:animEffect transition="in" filter="dissolve">
                                      <p:cBhvr>
                                        <p:cTn id="12" dur="500"/>
                                        <p:tgtEl>
                                          <p:spTgt spid="32771">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9" presetClass="entr" presetSubtype="0" fill="hold" nodeType="clickEffect">
                                  <p:stCondLst>
                                    <p:cond delay="0"/>
                                  </p:stCondLst>
                                  <p:childTnLst>
                                    <p:set>
                                      <p:cBhvr>
                                        <p:cTn id="16" dur="1" fill="hold">
                                          <p:stCondLst>
                                            <p:cond delay="0"/>
                                          </p:stCondLst>
                                        </p:cTn>
                                        <p:tgtEl>
                                          <p:spTgt spid="32771">
                                            <p:txEl>
                                              <p:pRg st="2" end="2"/>
                                            </p:txEl>
                                          </p:spTgt>
                                        </p:tgtEl>
                                        <p:attrNameLst>
                                          <p:attrName>style.visibility</p:attrName>
                                        </p:attrNameLst>
                                      </p:cBhvr>
                                      <p:to>
                                        <p:strVal val="visible"/>
                                      </p:to>
                                    </p:set>
                                    <p:animEffect transition="in" filter="dissolve">
                                      <p:cBhvr>
                                        <p:cTn id="17" dur="500"/>
                                        <p:tgtEl>
                                          <p:spTgt spid="32771">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771" grpId="0" build="p"/>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3">
            <a:extLst>
              <a:ext uri="{FF2B5EF4-FFF2-40B4-BE49-F238E27FC236}">
                <a16:creationId xmlns:a16="http://schemas.microsoft.com/office/drawing/2014/main" id="{828F5422-5F43-A373-13A6-9EB85749DC32}"/>
              </a:ext>
            </a:extLst>
          </p:cNvPr>
          <p:cNvSpPr>
            <a:spLocks noGrp="1" noChangeArrowheads="1"/>
          </p:cNvSpPr>
          <p:nvPr>
            <p:ph idx="1"/>
          </p:nvPr>
        </p:nvSpPr>
        <p:spPr>
          <a:xfrm>
            <a:off x="381000" y="2389188"/>
            <a:ext cx="8229600" cy="1676400"/>
          </a:xfrm>
        </p:spPr>
        <p:txBody>
          <a:bodyPr/>
          <a:lstStyle/>
          <a:p>
            <a:pPr eaLnBrk="1" hangingPunct="1"/>
            <a:r>
              <a:rPr lang="en-US" altLang="en-US"/>
              <a:t>Cut a piece from one side of the square, “slide” it directly across to the opposite side and attach it to the edge.</a:t>
            </a:r>
          </a:p>
        </p:txBody>
      </p:sp>
      <p:sp>
        <p:nvSpPr>
          <p:cNvPr id="26627" name="Rectangle 2">
            <a:extLst>
              <a:ext uri="{FF2B5EF4-FFF2-40B4-BE49-F238E27FC236}">
                <a16:creationId xmlns:a16="http://schemas.microsoft.com/office/drawing/2014/main" id="{6A138A73-739F-4A78-F294-59788D786D6D}"/>
              </a:ext>
            </a:extLst>
          </p:cNvPr>
          <p:cNvSpPr>
            <a:spLocks noGrp="1" noChangeArrowheads="1"/>
          </p:cNvSpPr>
          <p:nvPr>
            <p:ph type="title"/>
          </p:nvPr>
        </p:nvSpPr>
        <p:spPr/>
        <p:txBody>
          <a:bodyPr/>
          <a:lstStyle/>
          <a:p>
            <a:pPr algn="l" eaLnBrk="1" hangingPunct="1"/>
            <a:r>
              <a:rPr lang="en-US" altLang="en-US" u="sng"/>
              <a:t>How to make a translation.</a:t>
            </a:r>
          </a:p>
        </p:txBody>
      </p:sp>
      <p:sp>
        <p:nvSpPr>
          <p:cNvPr id="26628" name="Rectangle 4">
            <a:extLst>
              <a:ext uri="{FF2B5EF4-FFF2-40B4-BE49-F238E27FC236}">
                <a16:creationId xmlns:a16="http://schemas.microsoft.com/office/drawing/2014/main" id="{25AF61BA-42D0-5356-4AC2-A6D8B964D6F2}"/>
              </a:ext>
            </a:extLst>
          </p:cNvPr>
          <p:cNvSpPr>
            <a:spLocks noChangeArrowheads="1"/>
          </p:cNvSpPr>
          <p:nvPr/>
        </p:nvSpPr>
        <p:spPr bwMode="auto">
          <a:xfrm>
            <a:off x="3276600" y="4038600"/>
            <a:ext cx="1600200" cy="1485900"/>
          </a:xfrm>
          <a:prstGeom prst="rect">
            <a:avLst/>
          </a:prstGeom>
          <a:solidFill>
            <a:srgbClr val="3366FF"/>
          </a:solidFill>
          <a:ln w="9525">
            <a:solidFill>
              <a:srgbClr val="000000"/>
            </a:solidFill>
            <a:miter lim="800000"/>
            <a:headEnd/>
            <a:tailEnd/>
          </a:ln>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endParaRPr lang="en-US" altLang="en-US"/>
          </a:p>
        </p:txBody>
      </p:sp>
      <p:sp>
        <p:nvSpPr>
          <p:cNvPr id="26629" name="Arc 5">
            <a:extLst>
              <a:ext uri="{FF2B5EF4-FFF2-40B4-BE49-F238E27FC236}">
                <a16:creationId xmlns:a16="http://schemas.microsoft.com/office/drawing/2014/main" id="{FB85F857-5A03-8653-FBC8-BA8C2010934F}"/>
              </a:ext>
            </a:extLst>
          </p:cNvPr>
          <p:cNvSpPr>
            <a:spLocks/>
          </p:cNvSpPr>
          <p:nvPr/>
        </p:nvSpPr>
        <p:spPr bwMode="auto">
          <a:xfrm>
            <a:off x="3276600" y="4038600"/>
            <a:ext cx="571500" cy="685800"/>
          </a:xfrm>
          <a:custGeom>
            <a:avLst/>
            <a:gdLst>
              <a:gd name="T0" fmla="*/ 0 w 21600"/>
              <a:gd name="T1" fmla="*/ 0 h 21600"/>
              <a:gd name="T2" fmla="*/ 2147483646 w 21600"/>
              <a:gd name="T3" fmla="*/ 2147483646 h 21600"/>
              <a:gd name="T4" fmla="*/ 0 w 21600"/>
              <a:gd name="T5" fmla="*/ 2147483646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lnTo>
                  <a:pt x="-1" y="0"/>
                </a:lnTo>
                <a:close/>
              </a:path>
            </a:pathLst>
          </a:custGeom>
          <a:solidFill>
            <a:srgbClr val="FFFF00"/>
          </a:solidFill>
          <a:ln w="9525">
            <a:solidFill>
              <a:srgbClr val="000000"/>
            </a:solidFill>
            <a:round/>
            <a:headEnd/>
            <a:tailEnd/>
          </a:ln>
        </p:spPr>
        <p:txBody>
          <a:bodyPr/>
          <a:lstStyle/>
          <a:p>
            <a:endParaRPr lang="en-US"/>
          </a:p>
        </p:txBody>
      </p:sp>
      <p:sp>
        <p:nvSpPr>
          <p:cNvPr id="26630" name="Arc 6">
            <a:extLst>
              <a:ext uri="{FF2B5EF4-FFF2-40B4-BE49-F238E27FC236}">
                <a16:creationId xmlns:a16="http://schemas.microsoft.com/office/drawing/2014/main" id="{797BD1CD-0E11-D084-EED5-4F9F0AEB2A65}"/>
              </a:ext>
            </a:extLst>
          </p:cNvPr>
          <p:cNvSpPr>
            <a:spLocks/>
          </p:cNvSpPr>
          <p:nvPr/>
        </p:nvSpPr>
        <p:spPr bwMode="auto">
          <a:xfrm flipV="1">
            <a:off x="3276600" y="4724400"/>
            <a:ext cx="571500" cy="800100"/>
          </a:xfrm>
          <a:custGeom>
            <a:avLst/>
            <a:gdLst>
              <a:gd name="T0" fmla="*/ 0 w 21600"/>
              <a:gd name="T1" fmla="*/ 0 h 21600"/>
              <a:gd name="T2" fmla="*/ 2147483646 w 21600"/>
              <a:gd name="T3" fmla="*/ 2147483646 h 21600"/>
              <a:gd name="T4" fmla="*/ 0 w 21600"/>
              <a:gd name="T5" fmla="*/ 2147483646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lnTo>
                  <a:pt x="-1" y="0"/>
                </a:lnTo>
                <a:close/>
              </a:path>
            </a:pathLst>
          </a:custGeom>
          <a:solidFill>
            <a:srgbClr val="FFFF00"/>
          </a:solidFill>
          <a:ln w="9525">
            <a:solidFill>
              <a:srgbClr val="000000"/>
            </a:solidFill>
            <a:round/>
            <a:headEnd/>
            <a:tailEnd/>
          </a:ln>
        </p:spPr>
        <p:txBody>
          <a:bodyPr/>
          <a:lstStyle/>
          <a:p>
            <a:endParaRPr lang="en-US"/>
          </a:p>
        </p:txBody>
      </p:sp>
      <p:sp>
        <p:nvSpPr>
          <p:cNvPr id="26631" name="Arc 7">
            <a:extLst>
              <a:ext uri="{FF2B5EF4-FFF2-40B4-BE49-F238E27FC236}">
                <a16:creationId xmlns:a16="http://schemas.microsoft.com/office/drawing/2014/main" id="{B5F8D7B4-B73D-5CF5-F7FD-8F13DDE190AF}"/>
              </a:ext>
            </a:extLst>
          </p:cNvPr>
          <p:cNvSpPr>
            <a:spLocks/>
          </p:cNvSpPr>
          <p:nvPr/>
        </p:nvSpPr>
        <p:spPr bwMode="auto">
          <a:xfrm flipV="1">
            <a:off x="4876800" y="4724400"/>
            <a:ext cx="571500" cy="800100"/>
          </a:xfrm>
          <a:custGeom>
            <a:avLst/>
            <a:gdLst>
              <a:gd name="T0" fmla="*/ 0 w 21600"/>
              <a:gd name="T1" fmla="*/ 0 h 21600"/>
              <a:gd name="T2" fmla="*/ 2147483646 w 21600"/>
              <a:gd name="T3" fmla="*/ 2147483646 h 21600"/>
              <a:gd name="T4" fmla="*/ 0 w 21600"/>
              <a:gd name="T5" fmla="*/ 2147483646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lnTo>
                  <a:pt x="-1" y="0"/>
                </a:lnTo>
                <a:close/>
              </a:path>
            </a:pathLst>
          </a:custGeom>
          <a:solidFill>
            <a:srgbClr val="FFFF00"/>
          </a:solidFill>
          <a:ln w="9525">
            <a:solidFill>
              <a:srgbClr val="000000"/>
            </a:solidFill>
            <a:round/>
            <a:headEnd/>
            <a:tailEnd/>
          </a:ln>
        </p:spPr>
        <p:txBody>
          <a:bodyPr/>
          <a:lstStyle/>
          <a:p>
            <a:endParaRPr lang="en-US"/>
          </a:p>
        </p:txBody>
      </p:sp>
      <p:sp>
        <p:nvSpPr>
          <p:cNvPr id="26632" name="Arc 8">
            <a:extLst>
              <a:ext uri="{FF2B5EF4-FFF2-40B4-BE49-F238E27FC236}">
                <a16:creationId xmlns:a16="http://schemas.microsoft.com/office/drawing/2014/main" id="{DBD7BCD9-A135-9656-718E-1601CFF18577}"/>
              </a:ext>
            </a:extLst>
          </p:cNvPr>
          <p:cNvSpPr>
            <a:spLocks/>
          </p:cNvSpPr>
          <p:nvPr/>
        </p:nvSpPr>
        <p:spPr bwMode="auto">
          <a:xfrm>
            <a:off x="4876800" y="4038600"/>
            <a:ext cx="571500" cy="685800"/>
          </a:xfrm>
          <a:custGeom>
            <a:avLst/>
            <a:gdLst>
              <a:gd name="T0" fmla="*/ 0 w 21600"/>
              <a:gd name="T1" fmla="*/ 0 h 21600"/>
              <a:gd name="T2" fmla="*/ 2147483646 w 21600"/>
              <a:gd name="T3" fmla="*/ 2147483646 h 21600"/>
              <a:gd name="T4" fmla="*/ 0 w 21600"/>
              <a:gd name="T5" fmla="*/ 2147483646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lnTo>
                  <a:pt x="-1" y="0"/>
                </a:lnTo>
                <a:close/>
              </a:path>
            </a:pathLst>
          </a:custGeom>
          <a:solidFill>
            <a:srgbClr val="FFFF00"/>
          </a:solidFill>
          <a:ln w="9525">
            <a:solidFill>
              <a:srgbClr val="000000"/>
            </a:solidFill>
            <a:round/>
            <a:headEnd/>
            <a:tailEnd/>
          </a:ln>
        </p:spPr>
        <p:txBody>
          <a:bodyPr/>
          <a:lstStyle/>
          <a:p>
            <a:endParaRPr lang="en-US"/>
          </a:p>
        </p:txBody>
      </p:sp>
      <p:sp>
        <p:nvSpPr>
          <p:cNvPr id="26633" name="Line 9">
            <a:extLst>
              <a:ext uri="{FF2B5EF4-FFF2-40B4-BE49-F238E27FC236}">
                <a16:creationId xmlns:a16="http://schemas.microsoft.com/office/drawing/2014/main" id="{D938F9BB-A25B-6E85-1D18-6DBD24490D5E}"/>
              </a:ext>
            </a:extLst>
          </p:cNvPr>
          <p:cNvSpPr>
            <a:spLocks noChangeShapeType="1"/>
          </p:cNvSpPr>
          <p:nvPr/>
        </p:nvSpPr>
        <p:spPr bwMode="auto">
          <a:xfrm>
            <a:off x="3505200" y="5067300"/>
            <a:ext cx="1600200" cy="0"/>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26634" name="Line 10">
            <a:extLst>
              <a:ext uri="{FF2B5EF4-FFF2-40B4-BE49-F238E27FC236}">
                <a16:creationId xmlns:a16="http://schemas.microsoft.com/office/drawing/2014/main" id="{76BE1AED-AC39-E282-4356-6E389D8249FD}"/>
              </a:ext>
            </a:extLst>
          </p:cNvPr>
          <p:cNvSpPr>
            <a:spLocks noChangeShapeType="1"/>
          </p:cNvSpPr>
          <p:nvPr/>
        </p:nvSpPr>
        <p:spPr bwMode="auto">
          <a:xfrm>
            <a:off x="3505200" y="4495800"/>
            <a:ext cx="1600200" cy="0"/>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26635" name="AutoShape 11">
            <a:extLst>
              <a:ext uri="{FF2B5EF4-FFF2-40B4-BE49-F238E27FC236}">
                <a16:creationId xmlns:a16="http://schemas.microsoft.com/office/drawing/2014/main" id="{D07B8F69-1137-0F22-3F1B-097FAC3D72B4}"/>
              </a:ext>
            </a:extLst>
          </p:cNvPr>
          <p:cNvSpPr>
            <a:spLocks noChangeArrowheads="1"/>
          </p:cNvSpPr>
          <p:nvPr/>
        </p:nvSpPr>
        <p:spPr bwMode="auto">
          <a:xfrm>
            <a:off x="3733800" y="3810000"/>
            <a:ext cx="571500" cy="457200"/>
          </a:xfrm>
          <a:prstGeom prst="wedgeRectCallout">
            <a:avLst>
              <a:gd name="adj1" fmla="val -43750"/>
              <a:gd name="adj2" fmla="val 70000"/>
            </a:avLst>
          </a:prstGeom>
          <a:solidFill>
            <a:srgbClr val="FFFFFF"/>
          </a:solidFill>
          <a:ln w="9525">
            <a:solidFill>
              <a:srgbClr val="000000"/>
            </a:solidFill>
            <a:miter lim="800000"/>
            <a:headEnd/>
            <a:tailEnd/>
          </a:ln>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sz="1200">
                <a:solidFill>
                  <a:srgbClr val="000000"/>
                </a:solidFill>
              </a:rPr>
              <a:t>Cut</a:t>
            </a:r>
          </a:p>
          <a:p>
            <a:r>
              <a:rPr lang="en-US" altLang="en-US" sz="1200">
                <a:solidFill>
                  <a:srgbClr val="000000"/>
                </a:solidFill>
              </a:rPr>
              <a:t>Here</a:t>
            </a:r>
            <a:endParaRPr lang="en-US" altLang="en-US">
              <a:solidFill>
                <a:srgbClr val="000000"/>
              </a:solidFill>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9" name="Rectangle 3">
            <a:extLst>
              <a:ext uri="{FF2B5EF4-FFF2-40B4-BE49-F238E27FC236}">
                <a16:creationId xmlns:a16="http://schemas.microsoft.com/office/drawing/2014/main" id="{C4EBFAC5-E89F-7D81-1A56-4462758B447D}"/>
              </a:ext>
            </a:extLst>
          </p:cNvPr>
          <p:cNvSpPr>
            <a:spLocks noGrp="1" noChangeArrowheads="1"/>
          </p:cNvSpPr>
          <p:nvPr>
            <p:ph idx="1"/>
          </p:nvPr>
        </p:nvSpPr>
        <p:spPr/>
        <p:txBody>
          <a:bodyPr/>
          <a:lstStyle/>
          <a:p>
            <a:pPr eaLnBrk="1" hangingPunct="1"/>
            <a:r>
              <a:rPr lang="en-US" altLang="en-US"/>
              <a:t>A rotation is a bit tougher to create, but it does work well with a regular triangle.</a:t>
            </a:r>
          </a:p>
          <a:p>
            <a:pPr eaLnBrk="1" hangingPunct="1"/>
            <a:r>
              <a:rPr lang="en-US" altLang="en-US"/>
              <a:t>Rotation means to “spin” an object around a certain point.</a:t>
            </a:r>
          </a:p>
          <a:p>
            <a:pPr eaLnBrk="1" hangingPunct="1"/>
            <a:r>
              <a:rPr lang="en-US" altLang="en-US"/>
              <a:t>Your “point of rotation” may be a corner or a point on a side of the triangle, (usually the midpoint).</a:t>
            </a:r>
          </a:p>
          <a:p>
            <a:pPr eaLnBrk="1" hangingPunct="1"/>
            <a:endParaRPr lang="en-US" altLang="en-US"/>
          </a:p>
        </p:txBody>
      </p:sp>
      <p:sp>
        <p:nvSpPr>
          <p:cNvPr id="27651" name="Rectangle 2">
            <a:extLst>
              <a:ext uri="{FF2B5EF4-FFF2-40B4-BE49-F238E27FC236}">
                <a16:creationId xmlns:a16="http://schemas.microsoft.com/office/drawing/2014/main" id="{4ED179B4-F180-7953-30AC-585563C6EE37}"/>
              </a:ext>
            </a:extLst>
          </p:cNvPr>
          <p:cNvSpPr>
            <a:spLocks noGrp="1" noChangeArrowheads="1"/>
          </p:cNvSpPr>
          <p:nvPr>
            <p:ph type="title"/>
          </p:nvPr>
        </p:nvSpPr>
        <p:spPr/>
        <p:txBody>
          <a:bodyPr/>
          <a:lstStyle/>
          <a:p>
            <a:pPr algn="l" eaLnBrk="1" hangingPunct="1"/>
            <a:r>
              <a:rPr lang="en-US" altLang="en-US" u="sng"/>
              <a:t>Rotation</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34819">
                                            <p:txEl>
                                              <p:pRg st="0" end="0"/>
                                            </p:txEl>
                                          </p:spTgt>
                                        </p:tgtEl>
                                        <p:attrNameLst>
                                          <p:attrName>style.visibility</p:attrName>
                                        </p:attrNameLst>
                                      </p:cBhvr>
                                      <p:to>
                                        <p:strVal val="visible"/>
                                      </p:to>
                                    </p:set>
                                    <p:animEffect transition="in" filter="fade">
                                      <p:cBhvr>
                                        <p:cTn id="7" dur="2000"/>
                                        <p:tgtEl>
                                          <p:spTgt spid="34819">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nodeType="clickEffect">
                                  <p:stCondLst>
                                    <p:cond delay="0"/>
                                  </p:stCondLst>
                                  <p:childTnLst>
                                    <p:set>
                                      <p:cBhvr>
                                        <p:cTn id="11" dur="1" fill="hold">
                                          <p:stCondLst>
                                            <p:cond delay="0"/>
                                          </p:stCondLst>
                                        </p:cTn>
                                        <p:tgtEl>
                                          <p:spTgt spid="34819">
                                            <p:txEl>
                                              <p:pRg st="1" end="1"/>
                                            </p:txEl>
                                          </p:spTgt>
                                        </p:tgtEl>
                                        <p:attrNameLst>
                                          <p:attrName>style.visibility</p:attrName>
                                        </p:attrNameLst>
                                      </p:cBhvr>
                                      <p:to>
                                        <p:strVal val="visible"/>
                                      </p:to>
                                    </p:set>
                                    <p:animEffect transition="in" filter="fade">
                                      <p:cBhvr>
                                        <p:cTn id="12" dur="2000"/>
                                        <p:tgtEl>
                                          <p:spTgt spid="34819">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presetSubtype="0" fill="hold" nodeType="clickEffect">
                                  <p:stCondLst>
                                    <p:cond delay="0"/>
                                  </p:stCondLst>
                                  <p:childTnLst>
                                    <p:set>
                                      <p:cBhvr>
                                        <p:cTn id="16" dur="1" fill="hold">
                                          <p:stCondLst>
                                            <p:cond delay="0"/>
                                          </p:stCondLst>
                                        </p:cTn>
                                        <p:tgtEl>
                                          <p:spTgt spid="34819">
                                            <p:txEl>
                                              <p:pRg st="2" end="2"/>
                                            </p:txEl>
                                          </p:spTgt>
                                        </p:tgtEl>
                                        <p:attrNameLst>
                                          <p:attrName>style.visibility</p:attrName>
                                        </p:attrNameLst>
                                      </p:cBhvr>
                                      <p:to>
                                        <p:strVal val="visible"/>
                                      </p:to>
                                    </p:set>
                                    <p:animEffect transition="in" filter="fade">
                                      <p:cBhvr>
                                        <p:cTn id="17" dur="2000"/>
                                        <p:tgtEl>
                                          <p:spTgt spid="34819">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819" grpId="0" build="p"/>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3">
            <a:extLst>
              <a:ext uri="{FF2B5EF4-FFF2-40B4-BE49-F238E27FC236}">
                <a16:creationId xmlns:a16="http://schemas.microsoft.com/office/drawing/2014/main" id="{98622EC8-3BF6-D3DB-C300-963BF7A00065}"/>
              </a:ext>
            </a:extLst>
          </p:cNvPr>
          <p:cNvSpPr>
            <a:spLocks noGrp="1" noChangeArrowheads="1"/>
          </p:cNvSpPr>
          <p:nvPr>
            <p:ph idx="1"/>
          </p:nvPr>
        </p:nvSpPr>
        <p:spPr>
          <a:xfrm>
            <a:off x="454025" y="2511425"/>
            <a:ext cx="8229600" cy="2362200"/>
          </a:xfrm>
        </p:spPr>
        <p:txBody>
          <a:bodyPr/>
          <a:lstStyle/>
          <a:p>
            <a:pPr eaLnBrk="1" hangingPunct="1"/>
            <a:r>
              <a:rPr lang="en-US" altLang="en-US"/>
              <a:t>Trace the piece to be rotated.</a:t>
            </a:r>
          </a:p>
          <a:p>
            <a:pPr eaLnBrk="1" hangingPunct="1"/>
            <a:r>
              <a:rPr lang="en-US" altLang="en-US"/>
              <a:t>Decide the angle which the piece needs to be rotated.</a:t>
            </a:r>
          </a:p>
          <a:p>
            <a:pPr eaLnBrk="1" hangingPunct="1"/>
            <a:r>
              <a:rPr lang="en-US" altLang="en-US"/>
              <a:t>Rotate the piece and attach to the edge.</a:t>
            </a:r>
          </a:p>
        </p:txBody>
      </p:sp>
      <p:sp>
        <p:nvSpPr>
          <p:cNvPr id="28675" name="Rectangle 2">
            <a:extLst>
              <a:ext uri="{FF2B5EF4-FFF2-40B4-BE49-F238E27FC236}">
                <a16:creationId xmlns:a16="http://schemas.microsoft.com/office/drawing/2014/main" id="{38BAB39C-30C0-E1B0-3F1A-EC59C991A4C5}"/>
              </a:ext>
            </a:extLst>
          </p:cNvPr>
          <p:cNvSpPr>
            <a:spLocks noGrp="1" noChangeArrowheads="1"/>
          </p:cNvSpPr>
          <p:nvPr>
            <p:ph type="title"/>
          </p:nvPr>
        </p:nvSpPr>
        <p:spPr/>
        <p:txBody>
          <a:bodyPr/>
          <a:lstStyle/>
          <a:p>
            <a:pPr algn="l" eaLnBrk="1" hangingPunct="1"/>
            <a:r>
              <a:rPr lang="en-US" altLang="en-US" u="sng"/>
              <a:t>How to make a rotation.</a:t>
            </a:r>
          </a:p>
        </p:txBody>
      </p:sp>
      <p:sp>
        <p:nvSpPr>
          <p:cNvPr id="28676" name="AutoShape 4">
            <a:extLst>
              <a:ext uri="{FF2B5EF4-FFF2-40B4-BE49-F238E27FC236}">
                <a16:creationId xmlns:a16="http://schemas.microsoft.com/office/drawing/2014/main" id="{D3FFFB5C-45CE-3E4C-D2B5-D24BCBD9D4E2}"/>
              </a:ext>
            </a:extLst>
          </p:cNvPr>
          <p:cNvSpPr>
            <a:spLocks noChangeArrowheads="1"/>
          </p:cNvSpPr>
          <p:nvPr/>
        </p:nvSpPr>
        <p:spPr bwMode="auto">
          <a:xfrm>
            <a:off x="3733800" y="4349750"/>
            <a:ext cx="1714500" cy="1371600"/>
          </a:xfrm>
          <a:prstGeom prst="triangle">
            <a:avLst>
              <a:gd name="adj" fmla="val 50000"/>
            </a:avLst>
          </a:prstGeom>
          <a:solidFill>
            <a:srgbClr val="3366FF"/>
          </a:solidFill>
          <a:ln w="9525">
            <a:solidFill>
              <a:srgbClr val="000000"/>
            </a:solidFill>
            <a:miter lim="800000"/>
            <a:headEnd/>
            <a:tailEnd/>
          </a:ln>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endParaRPr lang="en-US" altLang="en-US"/>
          </a:p>
        </p:txBody>
      </p:sp>
      <p:sp>
        <p:nvSpPr>
          <p:cNvPr id="28677" name="Freeform 5">
            <a:extLst>
              <a:ext uri="{FF2B5EF4-FFF2-40B4-BE49-F238E27FC236}">
                <a16:creationId xmlns:a16="http://schemas.microsoft.com/office/drawing/2014/main" id="{3F5AA78C-740C-8402-D576-57278E2CF7C4}"/>
              </a:ext>
            </a:extLst>
          </p:cNvPr>
          <p:cNvSpPr>
            <a:spLocks/>
          </p:cNvSpPr>
          <p:nvPr/>
        </p:nvSpPr>
        <p:spPr bwMode="auto">
          <a:xfrm>
            <a:off x="3733800" y="4473575"/>
            <a:ext cx="914400" cy="1276350"/>
          </a:xfrm>
          <a:custGeom>
            <a:avLst/>
            <a:gdLst>
              <a:gd name="T0" fmla="*/ 0 w 1440"/>
              <a:gd name="T1" fmla="*/ 2147483646 h 2010"/>
              <a:gd name="T2" fmla="*/ 2147483646 w 1440"/>
              <a:gd name="T3" fmla="*/ 2147483646 h 2010"/>
              <a:gd name="T4" fmla="*/ 2147483646 w 1440"/>
              <a:gd name="T5" fmla="*/ 2147483646 h 2010"/>
              <a:gd name="T6" fmla="*/ 2147483646 w 1440"/>
              <a:gd name="T7" fmla="*/ 2147483646 h 2010"/>
              <a:gd name="T8" fmla="*/ 2147483646 w 1440"/>
              <a:gd name="T9" fmla="*/ 2147483646 h 2010"/>
              <a:gd name="T10" fmla="*/ 2147483646 w 1440"/>
              <a:gd name="T11" fmla="*/ 2147483646 h 2010"/>
              <a:gd name="T12" fmla="*/ 2147483646 w 1440"/>
              <a:gd name="T13" fmla="*/ 2147483646 h 2010"/>
              <a:gd name="T14" fmla="*/ 2147483646 w 1440"/>
              <a:gd name="T15" fmla="*/ 2147483646 h 2010"/>
              <a:gd name="T16" fmla="*/ 2147483646 w 1440"/>
              <a:gd name="T17" fmla="*/ 2147483646 h 2010"/>
              <a:gd name="T18" fmla="*/ 2147483646 w 1440"/>
              <a:gd name="T19" fmla="*/ 2147483646 h 2010"/>
              <a:gd name="T20" fmla="*/ 2147483646 w 1440"/>
              <a:gd name="T21" fmla="*/ 2147483646 h 2010"/>
              <a:gd name="T22" fmla="*/ 2147483646 w 1440"/>
              <a:gd name="T23" fmla="*/ 2147483646 h 2010"/>
              <a:gd name="T24" fmla="*/ 2147483646 w 1440"/>
              <a:gd name="T25" fmla="*/ 2147483646 h 2010"/>
              <a:gd name="T26" fmla="*/ 2147483646 w 1440"/>
              <a:gd name="T27" fmla="*/ 2147483646 h 2010"/>
              <a:gd name="T28" fmla="*/ 2147483646 w 1440"/>
              <a:gd name="T29" fmla="*/ 2147483646 h 2010"/>
              <a:gd name="T30" fmla="*/ 2147483646 w 1440"/>
              <a:gd name="T31" fmla="*/ 2147483646 h 2010"/>
              <a:gd name="T32" fmla="*/ 2147483646 w 1440"/>
              <a:gd name="T33" fmla="*/ 0 h 2010"/>
              <a:gd name="T34" fmla="*/ 0 w 1440"/>
              <a:gd name="T35" fmla="*/ 2147483646 h 2010"/>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440"/>
              <a:gd name="T55" fmla="*/ 0 h 2010"/>
              <a:gd name="T56" fmla="*/ 1440 w 1440"/>
              <a:gd name="T57" fmla="*/ 2010 h 2010"/>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440" h="2010">
                <a:moveTo>
                  <a:pt x="0" y="2010"/>
                </a:moveTo>
                <a:cubicBezTo>
                  <a:pt x="73" y="1992"/>
                  <a:pt x="86" y="1978"/>
                  <a:pt x="150" y="1950"/>
                </a:cubicBezTo>
                <a:cubicBezTo>
                  <a:pt x="220" y="1919"/>
                  <a:pt x="302" y="1899"/>
                  <a:pt x="375" y="1875"/>
                </a:cubicBezTo>
                <a:cubicBezTo>
                  <a:pt x="421" y="1860"/>
                  <a:pt x="476" y="1834"/>
                  <a:pt x="525" y="1830"/>
                </a:cubicBezTo>
                <a:cubicBezTo>
                  <a:pt x="620" y="1822"/>
                  <a:pt x="715" y="1820"/>
                  <a:pt x="810" y="1815"/>
                </a:cubicBezTo>
                <a:cubicBezTo>
                  <a:pt x="840" y="1805"/>
                  <a:pt x="878" y="1807"/>
                  <a:pt x="900" y="1785"/>
                </a:cubicBezTo>
                <a:cubicBezTo>
                  <a:pt x="996" y="1689"/>
                  <a:pt x="1057" y="1621"/>
                  <a:pt x="1080" y="1485"/>
                </a:cubicBezTo>
                <a:cubicBezTo>
                  <a:pt x="1086" y="1450"/>
                  <a:pt x="1089" y="1415"/>
                  <a:pt x="1095" y="1380"/>
                </a:cubicBezTo>
                <a:cubicBezTo>
                  <a:pt x="1104" y="1330"/>
                  <a:pt x="1125" y="1230"/>
                  <a:pt x="1125" y="1230"/>
                </a:cubicBezTo>
                <a:cubicBezTo>
                  <a:pt x="1115" y="1051"/>
                  <a:pt x="1094" y="893"/>
                  <a:pt x="1065" y="720"/>
                </a:cubicBezTo>
                <a:cubicBezTo>
                  <a:pt x="1069" y="683"/>
                  <a:pt x="1068" y="531"/>
                  <a:pt x="1125" y="495"/>
                </a:cubicBezTo>
                <a:cubicBezTo>
                  <a:pt x="1152" y="478"/>
                  <a:pt x="1189" y="483"/>
                  <a:pt x="1215" y="465"/>
                </a:cubicBezTo>
                <a:cubicBezTo>
                  <a:pt x="1230" y="455"/>
                  <a:pt x="1244" y="442"/>
                  <a:pt x="1260" y="435"/>
                </a:cubicBezTo>
                <a:cubicBezTo>
                  <a:pt x="1289" y="422"/>
                  <a:pt x="1350" y="405"/>
                  <a:pt x="1350" y="405"/>
                </a:cubicBezTo>
                <a:cubicBezTo>
                  <a:pt x="1380" y="360"/>
                  <a:pt x="1395" y="315"/>
                  <a:pt x="1425" y="270"/>
                </a:cubicBezTo>
                <a:cubicBezTo>
                  <a:pt x="1420" y="225"/>
                  <a:pt x="1440" y="210"/>
                  <a:pt x="1410" y="135"/>
                </a:cubicBezTo>
                <a:lnTo>
                  <a:pt x="1245" y="0"/>
                </a:lnTo>
                <a:lnTo>
                  <a:pt x="0" y="2010"/>
                </a:lnTo>
                <a:close/>
              </a:path>
            </a:pathLst>
          </a:custGeom>
          <a:solidFill>
            <a:srgbClr val="FFFF00"/>
          </a:solidFill>
          <a:ln w="9525">
            <a:solidFill>
              <a:srgbClr val="000000"/>
            </a:solidFill>
            <a:round/>
            <a:headEnd/>
            <a:tailEnd/>
          </a:ln>
        </p:spPr>
        <p:txBody>
          <a:bodyPr/>
          <a:lstStyle/>
          <a:p>
            <a:endParaRPr lang="en-US"/>
          </a:p>
        </p:txBody>
      </p:sp>
      <p:sp>
        <p:nvSpPr>
          <p:cNvPr id="28678" name="Text Box 6">
            <a:extLst>
              <a:ext uri="{FF2B5EF4-FFF2-40B4-BE49-F238E27FC236}">
                <a16:creationId xmlns:a16="http://schemas.microsoft.com/office/drawing/2014/main" id="{5817F2E4-CDE9-866E-2E85-79F34B9B7501}"/>
              </a:ext>
            </a:extLst>
          </p:cNvPr>
          <p:cNvSpPr txBox="1">
            <a:spLocks noChangeArrowheads="1"/>
          </p:cNvSpPr>
          <p:nvPr/>
        </p:nvSpPr>
        <p:spPr bwMode="auto">
          <a:xfrm>
            <a:off x="3276600" y="3902075"/>
            <a:ext cx="1028700" cy="79375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sz="1200">
                <a:solidFill>
                  <a:srgbClr val="000000"/>
                </a:solidFill>
              </a:rPr>
              <a:t>Point of </a:t>
            </a:r>
          </a:p>
          <a:p>
            <a:r>
              <a:rPr lang="en-US" altLang="en-US" sz="1200">
                <a:solidFill>
                  <a:srgbClr val="000000"/>
                </a:solidFill>
              </a:rPr>
              <a:t>Rotation</a:t>
            </a:r>
          </a:p>
          <a:p>
            <a:r>
              <a:rPr lang="en-US" altLang="en-US" sz="1200">
                <a:solidFill>
                  <a:srgbClr val="000000"/>
                </a:solidFill>
              </a:rPr>
              <a:t>60</a:t>
            </a:r>
            <a:r>
              <a:rPr lang="en-US" altLang="en-US" sz="1200" baseline="30000">
                <a:solidFill>
                  <a:srgbClr val="000000"/>
                </a:solidFill>
                <a:latin typeface="Times" panose="02020603050405020304" pitchFamily="18" charset="0"/>
              </a:rPr>
              <a:t>o</a:t>
            </a:r>
            <a:endParaRPr lang="en-US" altLang="en-US">
              <a:solidFill>
                <a:srgbClr val="000000"/>
              </a:solidFill>
            </a:endParaRPr>
          </a:p>
        </p:txBody>
      </p:sp>
      <p:sp>
        <p:nvSpPr>
          <p:cNvPr id="28679" name="Text Box 7">
            <a:extLst>
              <a:ext uri="{FF2B5EF4-FFF2-40B4-BE49-F238E27FC236}">
                <a16:creationId xmlns:a16="http://schemas.microsoft.com/office/drawing/2014/main" id="{79A9B155-3CD4-D735-FF16-94907044F00B}"/>
              </a:ext>
            </a:extLst>
          </p:cNvPr>
          <p:cNvSpPr txBox="1">
            <a:spLocks noChangeArrowheads="1"/>
          </p:cNvSpPr>
          <p:nvPr/>
        </p:nvSpPr>
        <p:spPr bwMode="auto">
          <a:xfrm>
            <a:off x="4533900" y="5264150"/>
            <a:ext cx="571500" cy="342900"/>
          </a:xfrm>
          <a:prstGeom prst="rect">
            <a:avLst/>
          </a:prstGeom>
          <a:solidFill>
            <a:srgbClr val="3366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endParaRPr lang="en-US" altLang="en-US"/>
          </a:p>
        </p:txBody>
      </p:sp>
      <p:sp>
        <p:nvSpPr>
          <p:cNvPr id="28680" name="Freeform 8">
            <a:extLst>
              <a:ext uri="{FF2B5EF4-FFF2-40B4-BE49-F238E27FC236}">
                <a16:creationId xmlns:a16="http://schemas.microsoft.com/office/drawing/2014/main" id="{C061DEA4-267E-6371-0AC0-912A53895B43}"/>
              </a:ext>
            </a:extLst>
          </p:cNvPr>
          <p:cNvSpPr>
            <a:spLocks/>
          </p:cNvSpPr>
          <p:nvPr/>
        </p:nvSpPr>
        <p:spPr bwMode="auto">
          <a:xfrm rot="-3900000">
            <a:off x="4695825" y="4406900"/>
            <a:ext cx="914400" cy="1276350"/>
          </a:xfrm>
          <a:custGeom>
            <a:avLst/>
            <a:gdLst>
              <a:gd name="T0" fmla="*/ 0 w 1440"/>
              <a:gd name="T1" fmla="*/ 2147483646 h 2010"/>
              <a:gd name="T2" fmla="*/ 2147483646 w 1440"/>
              <a:gd name="T3" fmla="*/ 2147483646 h 2010"/>
              <a:gd name="T4" fmla="*/ 2147483646 w 1440"/>
              <a:gd name="T5" fmla="*/ 2147483646 h 2010"/>
              <a:gd name="T6" fmla="*/ 2147483646 w 1440"/>
              <a:gd name="T7" fmla="*/ 2147483646 h 2010"/>
              <a:gd name="T8" fmla="*/ 2147483646 w 1440"/>
              <a:gd name="T9" fmla="*/ 2147483646 h 2010"/>
              <a:gd name="T10" fmla="*/ 2147483646 w 1440"/>
              <a:gd name="T11" fmla="*/ 2147483646 h 2010"/>
              <a:gd name="T12" fmla="*/ 2147483646 w 1440"/>
              <a:gd name="T13" fmla="*/ 2147483646 h 2010"/>
              <a:gd name="T14" fmla="*/ 2147483646 w 1440"/>
              <a:gd name="T15" fmla="*/ 2147483646 h 2010"/>
              <a:gd name="T16" fmla="*/ 2147483646 w 1440"/>
              <a:gd name="T17" fmla="*/ 2147483646 h 2010"/>
              <a:gd name="T18" fmla="*/ 2147483646 w 1440"/>
              <a:gd name="T19" fmla="*/ 2147483646 h 2010"/>
              <a:gd name="T20" fmla="*/ 2147483646 w 1440"/>
              <a:gd name="T21" fmla="*/ 2147483646 h 2010"/>
              <a:gd name="T22" fmla="*/ 2147483646 w 1440"/>
              <a:gd name="T23" fmla="*/ 2147483646 h 2010"/>
              <a:gd name="T24" fmla="*/ 2147483646 w 1440"/>
              <a:gd name="T25" fmla="*/ 2147483646 h 2010"/>
              <a:gd name="T26" fmla="*/ 2147483646 w 1440"/>
              <a:gd name="T27" fmla="*/ 2147483646 h 2010"/>
              <a:gd name="T28" fmla="*/ 2147483646 w 1440"/>
              <a:gd name="T29" fmla="*/ 2147483646 h 2010"/>
              <a:gd name="T30" fmla="*/ 2147483646 w 1440"/>
              <a:gd name="T31" fmla="*/ 2147483646 h 2010"/>
              <a:gd name="T32" fmla="*/ 2147483646 w 1440"/>
              <a:gd name="T33" fmla="*/ 0 h 2010"/>
              <a:gd name="T34" fmla="*/ 0 w 1440"/>
              <a:gd name="T35" fmla="*/ 2147483646 h 2010"/>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440"/>
              <a:gd name="T55" fmla="*/ 0 h 2010"/>
              <a:gd name="T56" fmla="*/ 1440 w 1440"/>
              <a:gd name="T57" fmla="*/ 2010 h 2010"/>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440" h="2010">
                <a:moveTo>
                  <a:pt x="0" y="2010"/>
                </a:moveTo>
                <a:cubicBezTo>
                  <a:pt x="73" y="1992"/>
                  <a:pt x="86" y="1978"/>
                  <a:pt x="150" y="1950"/>
                </a:cubicBezTo>
                <a:cubicBezTo>
                  <a:pt x="220" y="1919"/>
                  <a:pt x="302" y="1899"/>
                  <a:pt x="375" y="1875"/>
                </a:cubicBezTo>
                <a:cubicBezTo>
                  <a:pt x="421" y="1860"/>
                  <a:pt x="476" y="1834"/>
                  <a:pt x="525" y="1830"/>
                </a:cubicBezTo>
                <a:cubicBezTo>
                  <a:pt x="620" y="1822"/>
                  <a:pt x="715" y="1820"/>
                  <a:pt x="810" y="1815"/>
                </a:cubicBezTo>
                <a:cubicBezTo>
                  <a:pt x="840" y="1805"/>
                  <a:pt x="878" y="1807"/>
                  <a:pt x="900" y="1785"/>
                </a:cubicBezTo>
                <a:cubicBezTo>
                  <a:pt x="996" y="1689"/>
                  <a:pt x="1057" y="1621"/>
                  <a:pt x="1080" y="1485"/>
                </a:cubicBezTo>
                <a:cubicBezTo>
                  <a:pt x="1086" y="1450"/>
                  <a:pt x="1089" y="1415"/>
                  <a:pt x="1095" y="1380"/>
                </a:cubicBezTo>
                <a:cubicBezTo>
                  <a:pt x="1104" y="1330"/>
                  <a:pt x="1125" y="1230"/>
                  <a:pt x="1125" y="1230"/>
                </a:cubicBezTo>
                <a:cubicBezTo>
                  <a:pt x="1115" y="1051"/>
                  <a:pt x="1094" y="893"/>
                  <a:pt x="1065" y="720"/>
                </a:cubicBezTo>
                <a:cubicBezTo>
                  <a:pt x="1069" y="683"/>
                  <a:pt x="1068" y="531"/>
                  <a:pt x="1125" y="495"/>
                </a:cubicBezTo>
                <a:cubicBezTo>
                  <a:pt x="1152" y="478"/>
                  <a:pt x="1189" y="483"/>
                  <a:pt x="1215" y="465"/>
                </a:cubicBezTo>
                <a:cubicBezTo>
                  <a:pt x="1230" y="455"/>
                  <a:pt x="1244" y="442"/>
                  <a:pt x="1260" y="435"/>
                </a:cubicBezTo>
                <a:cubicBezTo>
                  <a:pt x="1289" y="422"/>
                  <a:pt x="1350" y="405"/>
                  <a:pt x="1350" y="405"/>
                </a:cubicBezTo>
                <a:cubicBezTo>
                  <a:pt x="1380" y="360"/>
                  <a:pt x="1395" y="315"/>
                  <a:pt x="1425" y="270"/>
                </a:cubicBezTo>
                <a:cubicBezTo>
                  <a:pt x="1420" y="225"/>
                  <a:pt x="1440" y="210"/>
                  <a:pt x="1410" y="135"/>
                </a:cubicBezTo>
                <a:lnTo>
                  <a:pt x="1245" y="0"/>
                </a:lnTo>
                <a:lnTo>
                  <a:pt x="0" y="2010"/>
                </a:lnTo>
                <a:close/>
              </a:path>
            </a:pathLst>
          </a:custGeom>
          <a:solidFill>
            <a:srgbClr val="FFFF00"/>
          </a:solidFill>
          <a:ln w="9525">
            <a:solidFill>
              <a:srgbClr val="000000"/>
            </a:solidFill>
            <a:round/>
            <a:headEnd/>
            <a:tailEnd/>
          </a:ln>
        </p:spPr>
        <p:txBody>
          <a:bodyPr/>
          <a:lstStyle/>
          <a:p>
            <a:endParaRPr lang="en-US"/>
          </a:p>
        </p:txBody>
      </p:sp>
      <p:sp>
        <p:nvSpPr>
          <p:cNvPr id="28681" name="Text Box 9">
            <a:extLst>
              <a:ext uri="{FF2B5EF4-FFF2-40B4-BE49-F238E27FC236}">
                <a16:creationId xmlns:a16="http://schemas.microsoft.com/office/drawing/2014/main" id="{CA3ECAC9-C5B6-2A50-7074-7BA9F975FD0D}"/>
              </a:ext>
            </a:extLst>
          </p:cNvPr>
          <p:cNvSpPr txBox="1">
            <a:spLocks noChangeArrowheads="1"/>
          </p:cNvSpPr>
          <p:nvPr/>
        </p:nvSpPr>
        <p:spPr bwMode="auto">
          <a:xfrm>
            <a:off x="2362200" y="5845175"/>
            <a:ext cx="800100" cy="45720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sz="1200">
                <a:solidFill>
                  <a:srgbClr val="000000"/>
                </a:solidFill>
              </a:rPr>
              <a:t>Line up </a:t>
            </a:r>
          </a:p>
          <a:p>
            <a:r>
              <a:rPr lang="en-US" altLang="en-US" sz="1200">
                <a:solidFill>
                  <a:srgbClr val="000000"/>
                </a:solidFill>
              </a:rPr>
              <a:t>Edges</a:t>
            </a:r>
            <a:endParaRPr lang="en-US" altLang="en-US">
              <a:solidFill>
                <a:srgbClr val="000000"/>
              </a:solidFill>
            </a:endParaRPr>
          </a:p>
        </p:txBody>
      </p:sp>
      <p:sp>
        <p:nvSpPr>
          <p:cNvPr id="28682" name="AutoShape 10">
            <a:extLst>
              <a:ext uri="{FF2B5EF4-FFF2-40B4-BE49-F238E27FC236}">
                <a16:creationId xmlns:a16="http://schemas.microsoft.com/office/drawing/2014/main" id="{F0C5ECD6-E0B8-C2B7-CEFF-AAD39788F172}"/>
              </a:ext>
            </a:extLst>
          </p:cNvPr>
          <p:cNvSpPr>
            <a:spLocks noChangeArrowheads="1"/>
          </p:cNvSpPr>
          <p:nvPr/>
        </p:nvSpPr>
        <p:spPr bwMode="auto">
          <a:xfrm rot="10800000">
            <a:off x="4305300" y="5845175"/>
            <a:ext cx="742950" cy="228600"/>
          </a:xfrm>
          <a:prstGeom prst="curvedDownArrow">
            <a:avLst>
              <a:gd name="adj1" fmla="val 65000"/>
              <a:gd name="adj2" fmla="val 130000"/>
              <a:gd name="adj3" fmla="val 33333"/>
            </a:avLst>
          </a:prstGeom>
          <a:solidFill>
            <a:srgbClr val="FFFFFF"/>
          </a:solidFill>
          <a:ln w="9525">
            <a:solidFill>
              <a:srgbClr val="000000"/>
            </a:solidFill>
            <a:miter lim="800000"/>
            <a:headEnd/>
            <a:tailEnd/>
          </a:ln>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endParaRPr lang="en-US" altLang="en-US"/>
          </a:p>
        </p:txBody>
      </p:sp>
      <p:sp>
        <p:nvSpPr>
          <p:cNvPr id="28683" name="Line 11">
            <a:extLst>
              <a:ext uri="{FF2B5EF4-FFF2-40B4-BE49-F238E27FC236}">
                <a16:creationId xmlns:a16="http://schemas.microsoft.com/office/drawing/2014/main" id="{B468E0CA-ED99-FA5E-887D-C0E1BFD8ECE3}"/>
              </a:ext>
            </a:extLst>
          </p:cNvPr>
          <p:cNvSpPr>
            <a:spLocks noChangeShapeType="1"/>
          </p:cNvSpPr>
          <p:nvPr/>
        </p:nvSpPr>
        <p:spPr bwMode="auto">
          <a:xfrm rot="6600000" flipH="1" flipV="1">
            <a:off x="3162300" y="5730875"/>
            <a:ext cx="457200" cy="457200"/>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28684" name="Text Box 12">
            <a:extLst>
              <a:ext uri="{FF2B5EF4-FFF2-40B4-BE49-F238E27FC236}">
                <a16:creationId xmlns:a16="http://schemas.microsoft.com/office/drawing/2014/main" id="{61AE7C5D-50DF-05DF-2896-3C1254DE6113}"/>
              </a:ext>
            </a:extLst>
          </p:cNvPr>
          <p:cNvSpPr txBox="1">
            <a:spLocks noChangeArrowheads="1"/>
          </p:cNvSpPr>
          <p:nvPr/>
        </p:nvSpPr>
        <p:spPr bwMode="auto">
          <a:xfrm>
            <a:off x="4419600" y="5492750"/>
            <a:ext cx="457200" cy="228600"/>
          </a:xfrm>
          <a:prstGeom prst="rect">
            <a:avLst/>
          </a:prstGeom>
          <a:solidFill>
            <a:srgbClr val="3366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endParaRPr lang="en-US" altLang="en-US"/>
          </a:p>
        </p:txBody>
      </p:sp>
      <p:sp>
        <p:nvSpPr>
          <p:cNvPr id="28685" name="Freeform 13">
            <a:extLst>
              <a:ext uri="{FF2B5EF4-FFF2-40B4-BE49-F238E27FC236}">
                <a16:creationId xmlns:a16="http://schemas.microsoft.com/office/drawing/2014/main" id="{D4F992B7-17E3-58C3-BA09-2394CF3CE8DC}"/>
              </a:ext>
            </a:extLst>
          </p:cNvPr>
          <p:cNvSpPr>
            <a:spLocks/>
          </p:cNvSpPr>
          <p:nvPr/>
        </p:nvSpPr>
        <p:spPr bwMode="auto">
          <a:xfrm rot="7200000">
            <a:off x="4819650" y="5313363"/>
            <a:ext cx="554038" cy="703262"/>
          </a:xfrm>
          <a:custGeom>
            <a:avLst/>
            <a:gdLst>
              <a:gd name="T0" fmla="*/ 2147483646 w 872"/>
              <a:gd name="T1" fmla="*/ 2147483646 h 1107"/>
              <a:gd name="T2" fmla="*/ 2147483646 w 872"/>
              <a:gd name="T3" fmla="*/ 2147483646 h 1107"/>
              <a:gd name="T4" fmla="*/ 2147483646 w 872"/>
              <a:gd name="T5" fmla="*/ 2147483646 h 1107"/>
              <a:gd name="T6" fmla="*/ 2147483646 w 872"/>
              <a:gd name="T7" fmla="*/ 2147483646 h 1107"/>
              <a:gd name="T8" fmla="*/ 2147483646 w 872"/>
              <a:gd name="T9" fmla="*/ 2147483646 h 1107"/>
              <a:gd name="T10" fmla="*/ 2147483646 w 872"/>
              <a:gd name="T11" fmla="*/ 2147483646 h 1107"/>
              <a:gd name="T12" fmla="*/ 2147483646 w 872"/>
              <a:gd name="T13" fmla="*/ 2147483646 h 1107"/>
              <a:gd name="T14" fmla="*/ 2147483646 w 872"/>
              <a:gd name="T15" fmla="*/ 2147483646 h 1107"/>
              <a:gd name="T16" fmla="*/ 2147483646 w 872"/>
              <a:gd name="T17" fmla="*/ 2147483646 h 1107"/>
              <a:gd name="T18" fmla="*/ 2147483646 w 872"/>
              <a:gd name="T19" fmla="*/ 2147483646 h 1107"/>
              <a:gd name="T20" fmla="*/ 2147483646 w 872"/>
              <a:gd name="T21" fmla="*/ 2147483646 h 1107"/>
              <a:gd name="T22" fmla="*/ 2147483646 w 872"/>
              <a:gd name="T23" fmla="*/ 2147483646 h 1107"/>
              <a:gd name="T24" fmla="*/ 2147483646 w 872"/>
              <a:gd name="T25" fmla="*/ 2147483646 h 1107"/>
              <a:gd name="T26" fmla="*/ 2147483646 w 872"/>
              <a:gd name="T27" fmla="*/ 2147483646 h 1107"/>
              <a:gd name="T28" fmla="*/ 2147483646 w 872"/>
              <a:gd name="T29" fmla="*/ 2147483646 h 1107"/>
              <a:gd name="T30" fmla="*/ 2147483646 w 872"/>
              <a:gd name="T31" fmla="*/ 2147483646 h 1107"/>
              <a:gd name="T32" fmla="*/ 2147483646 w 872"/>
              <a:gd name="T33" fmla="*/ 2147483646 h 1107"/>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872"/>
              <a:gd name="T52" fmla="*/ 0 h 1107"/>
              <a:gd name="T53" fmla="*/ 872 w 872"/>
              <a:gd name="T54" fmla="*/ 1107 h 1107"/>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872" h="1107">
                <a:moveTo>
                  <a:pt x="212" y="57"/>
                </a:moveTo>
                <a:cubicBezTo>
                  <a:pt x="154" y="144"/>
                  <a:pt x="108" y="234"/>
                  <a:pt x="62" y="327"/>
                </a:cubicBezTo>
                <a:cubicBezTo>
                  <a:pt x="0" y="451"/>
                  <a:pt x="103" y="288"/>
                  <a:pt x="17" y="417"/>
                </a:cubicBezTo>
                <a:cubicBezTo>
                  <a:pt x="22" y="507"/>
                  <a:pt x="19" y="598"/>
                  <a:pt x="32" y="687"/>
                </a:cubicBezTo>
                <a:cubicBezTo>
                  <a:pt x="41" y="749"/>
                  <a:pt x="160" y="812"/>
                  <a:pt x="197" y="837"/>
                </a:cubicBezTo>
                <a:cubicBezTo>
                  <a:pt x="227" y="857"/>
                  <a:pt x="253" y="886"/>
                  <a:pt x="287" y="897"/>
                </a:cubicBezTo>
                <a:cubicBezTo>
                  <a:pt x="372" y="925"/>
                  <a:pt x="456" y="932"/>
                  <a:pt x="542" y="957"/>
                </a:cubicBezTo>
                <a:cubicBezTo>
                  <a:pt x="599" y="973"/>
                  <a:pt x="641" y="1006"/>
                  <a:pt x="692" y="1032"/>
                </a:cubicBezTo>
                <a:cubicBezTo>
                  <a:pt x="756" y="1064"/>
                  <a:pt x="819" y="1054"/>
                  <a:pt x="872" y="1107"/>
                </a:cubicBezTo>
                <a:cubicBezTo>
                  <a:pt x="797" y="1057"/>
                  <a:pt x="809" y="1022"/>
                  <a:pt x="782" y="942"/>
                </a:cubicBezTo>
                <a:cubicBezTo>
                  <a:pt x="772" y="912"/>
                  <a:pt x="774" y="874"/>
                  <a:pt x="752" y="852"/>
                </a:cubicBezTo>
                <a:cubicBezTo>
                  <a:pt x="623" y="723"/>
                  <a:pt x="551" y="551"/>
                  <a:pt x="452" y="402"/>
                </a:cubicBezTo>
                <a:cubicBezTo>
                  <a:pt x="442" y="387"/>
                  <a:pt x="428" y="374"/>
                  <a:pt x="422" y="357"/>
                </a:cubicBezTo>
                <a:cubicBezTo>
                  <a:pt x="417" y="342"/>
                  <a:pt x="415" y="326"/>
                  <a:pt x="407" y="312"/>
                </a:cubicBezTo>
                <a:cubicBezTo>
                  <a:pt x="407" y="312"/>
                  <a:pt x="332" y="200"/>
                  <a:pt x="317" y="177"/>
                </a:cubicBezTo>
                <a:cubicBezTo>
                  <a:pt x="307" y="162"/>
                  <a:pt x="297" y="147"/>
                  <a:pt x="287" y="132"/>
                </a:cubicBezTo>
                <a:cubicBezTo>
                  <a:pt x="284" y="127"/>
                  <a:pt x="212" y="0"/>
                  <a:pt x="212" y="57"/>
                </a:cubicBezTo>
                <a:close/>
              </a:path>
            </a:pathLst>
          </a:custGeom>
          <a:solidFill>
            <a:srgbClr val="FF6600"/>
          </a:solidFill>
          <a:ln w="9525">
            <a:solidFill>
              <a:srgbClr val="000000"/>
            </a:solidFill>
            <a:round/>
            <a:headEnd/>
            <a:tailEnd/>
          </a:ln>
        </p:spPr>
        <p:txBody>
          <a:bodyPr/>
          <a:lstStyle/>
          <a:p>
            <a:endParaRPr lang="en-US"/>
          </a:p>
        </p:txBody>
      </p:sp>
      <p:sp>
        <p:nvSpPr>
          <p:cNvPr id="28686" name="Freeform 14">
            <a:extLst>
              <a:ext uri="{FF2B5EF4-FFF2-40B4-BE49-F238E27FC236}">
                <a16:creationId xmlns:a16="http://schemas.microsoft.com/office/drawing/2014/main" id="{3326E43B-F704-7837-A957-F84085444D60}"/>
              </a:ext>
            </a:extLst>
          </p:cNvPr>
          <p:cNvSpPr>
            <a:spLocks/>
          </p:cNvSpPr>
          <p:nvPr/>
        </p:nvSpPr>
        <p:spPr bwMode="auto">
          <a:xfrm rot="-3600000">
            <a:off x="3808413" y="5427662"/>
            <a:ext cx="554038" cy="703263"/>
          </a:xfrm>
          <a:custGeom>
            <a:avLst/>
            <a:gdLst>
              <a:gd name="T0" fmla="*/ 2147483646 w 872"/>
              <a:gd name="T1" fmla="*/ 2147483646 h 1107"/>
              <a:gd name="T2" fmla="*/ 2147483646 w 872"/>
              <a:gd name="T3" fmla="*/ 2147483646 h 1107"/>
              <a:gd name="T4" fmla="*/ 2147483646 w 872"/>
              <a:gd name="T5" fmla="*/ 2147483646 h 1107"/>
              <a:gd name="T6" fmla="*/ 2147483646 w 872"/>
              <a:gd name="T7" fmla="*/ 2147483646 h 1107"/>
              <a:gd name="T8" fmla="*/ 2147483646 w 872"/>
              <a:gd name="T9" fmla="*/ 2147483646 h 1107"/>
              <a:gd name="T10" fmla="*/ 2147483646 w 872"/>
              <a:gd name="T11" fmla="*/ 2147483646 h 1107"/>
              <a:gd name="T12" fmla="*/ 2147483646 w 872"/>
              <a:gd name="T13" fmla="*/ 2147483646 h 1107"/>
              <a:gd name="T14" fmla="*/ 2147483646 w 872"/>
              <a:gd name="T15" fmla="*/ 2147483646 h 1107"/>
              <a:gd name="T16" fmla="*/ 2147483646 w 872"/>
              <a:gd name="T17" fmla="*/ 2147483646 h 1107"/>
              <a:gd name="T18" fmla="*/ 2147483646 w 872"/>
              <a:gd name="T19" fmla="*/ 2147483646 h 1107"/>
              <a:gd name="T20" fmla="*/ 2147483646 w 872"/>
              <a:gd name="T21" fmla="*/ 2147483646 h 1107"/>
              <a:gd name="T22" fmla="*/ 2147483646 w 872"/>
              <a:gd name="T23" fmla="*/ 2147483646 h 1107"/>
              <a:gd name="T24" fmla="*/ 2147483646 w 872"/>
              <a:gd name="T25" fmla="*/ 2147483646 h 1107"/>
              <a:gd name="T26" fmla="*/ 2147483646 w 872"/>
              <a:gd name="T27" fmla="*/ 2147483646 h 1107"/>
              <a:gd name="T28" fmla="*/ 2147483646 w 872"/>
              <a:gd name="T29" fmla="*/ 2147483646 h 1107"/>
              <a:gd name="T30" fmla="*/ 2147483646 w 872"/>
              <a:gd name="T31" fmla="*/ 2147483646 h 1107"/>
              <a:gd name="T32" fmla="*/ 2147483646 w 872"/>
              <a:gd name="T33" fmla="*/ 2147483646 h 1107"/>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872"/>
              <a:gd name="T52" fmla="*/ 0 h 1107"/>
              <a:gd name="T53" fmla="*/ 872 w 872"/>
              <a:gd name="T54" fmla="*/ 1107 h 1107"/>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872" h="1107">
                <a:moveTo>
                  <a:pt x="212" y="57"/>
                </a:moveTo>
                <a:cubicBezTo>
                  <a:pt x="154" y="144"/>
                  <a:pt x="108" y="234"/>
                  <a:pt x="62" y="327"/>
                </a:cubicBezTo>
                <a:cubicBezTo>
                  <a:pt x="0" y="451"/>
                  <a:pt x="103" y="288"/>
                  <a:pt x="17" y="417"/>
                </a:cubicBezTo>
                <a:cubicBezTo>
                  <a:pt x="22" y="507"/>
                  <a:pt x="19" y="598"/>
                  <a:pt x="32" y="687"/>
                </a:cubicBezTo>
                <a:cubicBezTo>
                  <a:pt x="41" y="749"/>
                  <a:pt x="160" y="812"/>
                  <a:pt x="197" y="837"/>
                </a:cubicBezTo>
                <a:cubicBezTo>
                  <a:pt x="227" y="857"/>
                  <a:pt x="253" y="886"/>
                  <a:pt x="287" y="897"/>
                </a:cubicBezTo>
                <a:cubicBezTo>
                  <a:pt x="372" y="925"/>
                  <a:pt x="456" y="932"/>
                  <a:pt x="542" y="957"/>
                </a:cubicBezTo>
                <a:cubicBezTo>
                  <a:pt x="599" y="973"/>
                  <a:pt x="641" y="1006"/>
                  <a:pt x="692" y="1032"/>
                </a:cubicBezTo>
                <a:cubicBezTo>
                  <a:pt x="756" y="1064"/>
                  <a:pt x="819" y="1054"/>
                  <a:pt x="872" y="1107"/>
                </a:cubicBezTo>
                <a:cubicBezTo>
                  <a:pt x="797" y="1057"/>
                  <a:pt x="809" y="1022"/>
                  <a:pt x="782" y="942"/>
                </a:cubicBezTo>
                <a:cubicBezTo>
                  <a:pt x="772" y="912"/>
                  <a:pt x="774" y="874"/>
                  <a:pt x="752" y="852"/>
                </a:cubicBezTo>
                <a:cubicBezTo>
                  <a:pt x="623" y="723"/>
                  <a:pt x="551" y="551"/>
                  <a:pt x="452" y="402"/>
                </a:cubicBezTo>
                <a:cubicBezTo>
                  <a:pt x="442" y="387"/>
                  <a:pt x="428" y="374"/>
                  <a:pt x="422" y="357"/>
                </a:cubicBezTo>
                <a:cubicBezTo>
                  <a:pt x="417" y="342"/>
                  <a:pt x="415" y="326"/>
                  <a:pt x="407" y="312"/>
                </a:cubicBezTo>
                <a:cubicBezTo>
                  <a:pt x="407" y="312"/>
                  <a:pt x="332" y="200"/>
                  <a:pt x="317" y="177"/>
                </a:cubicBezTo>
                <a:cubicBezTo>
                  <a:pt x="307" y="162"/>
                  <a:pt x="297" y="147"/>
                  <a:pt x="287" y="132"/>
                </a:cubicBezTo>
                <a:cubicBezTo>
                  <a:pt x="284" y="127"/>
                  <a:pt x="212" y="0"/>
                  <a:pt x="212" y="57"/>
                </a:cubicBezTo>
                <a:close/>
              </a:path>
            </a:pathLst>
          </a:custGeom>
          <a:solidFill>
            <a:srgbClr val="FF6600"/>
          </a:solidFill>
          <a:ln w="9525">
            <a:solidFill>
              <a:srgbClr val="000000"/>
            </a:solidFill>
            <a:round/>
            <a:headEnd/>
            <a:tailEnd/>
          </a:ln>
        </p:spPr>
        <p:txBody>
          <a:bodyPr/>
          <a:lstStyle/>
          <a:p>
            <a:endParaRPr lang="en-US"/>
          </a:p>
        </p:txBody>
      </p:sp>
      <p:sp>
        <p:nvSpPr>
          <p:cNvPr id="28687" name="Text Box 15">
            <a:extLst>
              <a:ext uri="{FF2B5EF4-FFF2-40B4-BE49-F238E27FC236}">
                <a16:creationId xmlns:a16="http://schemas.microsoft.com/office/drawing/2014/main" id="{CC62177D-67DD-7497-A318-DB1617159C13}"/>
              </a:ext>
            </a:extLst>
          </p:cNvPr>
          <p:cNvSpPr txBox="1">
            <a:spLocks noChangeArrowheads="1"/>
          </p:cNvSpPr>
          <p:nvPr/>
        </p:nvSpPr>
        <p:spPr bwMode="auto">
          <a:xfrm>
            <a:off x="5219700" y="6073775"/>
            <a:ext cx="1028700" cy="784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sz="1200"/>
              <a:t>Point of </a:t>
            </a:r>
          </a:p>
          <a:p>
            <a:r>
              <a:rPr lang="en-US" altLang="en-US" sz="1200"/>
              <a:t>Rotation</a:t>
            </a:r>
          </a:p>
          <a:p>
            <a:r>
              <a:rPr lang="en-US" altLang="en-US" sz="1200"/>
              <a:t>180</a:t>
            </a:r>
            <a:r>
              <a:rPr lang="en-US" altLang="en-US" sz="1200" baseline="30000">
                <a:latin typeface="Times" panose="02020603050405020304" pitchFamily="18" charset="0"/>
              </a:rPr>
              <a:t>o</a:t>
            </a:r>
            <a:endParaRPr lang="en-US" altLang="en-US"/>
          </a:p>
        </p:txBody>
      </p:sp>
      <p:sp>
        <p:nvSpPr>
          <p:cNvPr id="28688" name="AutoShape 16">
            <a:extLst>
              <a:ext uri="{FF2B5EF4-FFF2-40B4-BE49-F238E27FC236}">
                <a16:creationId xmlns:a16="http://schemas.microsoft.com/office/drawing/2014/main" id="{AB304400-8E9D-787C-D800-16AD5D38E4A0}"/>
              </a:ext>
            </a:extLst>
          </p:cNvPr>
          <p:cNvSpPr>
            <a:spLocks noChangeArrowheads="1"/>
          </p:cNvSpPr>
          <p:nvPr/>
        </p:nvSpPr>
        <p:spPr bwMode="auto">
          <a:xfrm rot="-5400000">
            <a:off x="4648200" y="4702175"/>
            <a:ext cx="342900" cy="800100"/>
          </a:xfrm>
          <a:prstGeom prst="curvedRightArrow">
            <a:avLst>
              <a:gd name="adj1" fmla="val 46667"/>
              <a:gd name="adj2" fmla="val 93333"/>
              <a:gd name="adj3" fmla="val 33333"/>
            </a:avLst>
          </a:prstGeom>
          <a:solidFill>
            <a:srgbClr val="FFFFFF"/>
          </a:solidFill>
          <a:ln w="9525">
            <a:solidFill>
              <a:srgbClr val="000000"/>
            </a:solidFill>
            <a:miter lim="800000"/>
            <a:headEnd/>
            <a:tailEnd/>
          </a:ln>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endParaRPr lang="en-US" altLang="en-US"/>
          </a:p>
        </p:txBody>
      </p:sp>
      <p:sp>
        <p:nvSpPr>
          <p:cNvPr id="28689" name="Line 17">
            <a:extLst>
              <a:ext uri="{FF2B5EF4-FFF2-40B4-BE49-F238E27FC236}">
                <a16:creationId xmlns:a16="http://schemas.microsoft.com/office/drawing/2014/main" id="{B8E9C04B-A03D-54E3-6862-6E48EDACEAAA}"/>
              </a:ext>
            </a:extLst>
          </p:cNvPr>
          <p:cNvSpPr>
            <a:spLocks noChangeShapeType="1"/>
          </p:cNvSpPr>
          <p:nvPr/>
        </p:nvSpPr>
        <p:spPr bwMode="auto">
          <a:xfrm rot="2700000" flipH="1">
            <a:off x="4435475" y="6032500"/>
            <a:ext cx="914400" cy="0"/>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28690" name="Line 18">
            <a:extLst>
              <a:ext uri="{FF2B5EF4-FFF2-40B4-BE49-F238E27FC236}">
                <a16:creationId xmlns:a16="http://schemas.microsoft.com/office/drawing/2014/main" id="{D1445718-522C-A15A-EC45-A7488D32E0C5}"/>
              </a:ext>
            </a:extLst>
          </p:cNvPr>
          <p:cNvSpPr>
            <a:spLocks noChangeShapeType="1"/>
          </p:cNvSpPr>
          <p:nvPr/>
        </p:nvSpPr>
        <p:spPr bwMode="auto">
          <a:xfrm>
            <a:off x="3962400" y="4130675"/>
            <a:ext cx="571500" cy="228600"/>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28691" name="Line 19">
            <a:extLst>
              <a:ext uri="{FF2B5EF4-FFF2-40B4-BE49-F238E27FC236}">
                <a16:creationId xmlns:a16="http://schemas.microsoft.com/office/drawing/2014/main" id="{4C736B3C-F872-B1FE-46B6-0627C50AB22E}"/>
              </a:ext>
            </a:extLst>
          </p:cNvPr>
          <p:cNvSpPr>
            <a:spLocks noChangeShapeType="1"/>
          </p:cNvSpPr>
          <p:nvPr/>
        </p:nvSpPr>
        <p:spPr bwMode="auto">
          <a:xfrm rot="4500000" flipH="1" flipV="1">
            <a:off x="3727450" y="4429125"/>
            <a:ext cx="571500" cy="1943100"/>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5" name="Rectangle 3">
            <a:extLst>
              <a:ext uri="{FF2B5EF4-FFF2-40B4-BE49-F238E27FC236}">
                <a16:creationId xmlns:a16="http://schemas.microsoft.com/office/drawing/2014/main" id="{6445F61C-4BDB-C437-4495-FF1F7B32C9CA}"/>
              </a:ext>
            </a:extLst>
          </p:cNvPr>
          <p:cNvSpPr>
            <a:spLocks noGrp="1" noChangeArrowheads="1"/>
          </p:cNvSpPr>
          <p:nvPr>
            <p:ph idx="1"/>
          </p:nvPr>
        </p:nvSpPr>
        <p:spPr/>
        <p:txBody>
          <a:bodyPr rtlCol="0">
            <a:normAutofit lnSpcReduction="10000"/>
          </a:bodyPr>
          <a:lstStyle/>
          <a:p>
            <a:pPr marL="365760" indent="-365760" eaLnBrk="1" fontAlgn="auto" hangingPunct="1">
              <a:spcAft>
                <a:spcPts val="0"/>
              </a:spcAft>
              <a:defRPr/>
            </a:pPr>
            <a:r>
              <a:rPr lang="en-US" sz="2800" u="sng" dirty="0">
                <a:solidFill>
                  <a:schemeClr val="tx1">
                    <a:lumMod val="85000"/>
                    <a:lumOff val="15000"/>
                  </a:schemeClr>
                </a:solidFill>
              </a:rPr>
              <a:t>Communication</a:t>
            </a:r>
            <a:r>
              <a:rPr lang="en-US" sz="2800" dirty="0">
                <a:solidFill>
                  <a:schemeClr val="tx1">
                    <a:lumMod val="85000"/>
                    <a:lumOff val="15000"/>
                  </a:schemeClr>
                </a:solidFill>
              </a:rPr>
              <a:t> – you will communicate your understanding of tessellation concepts using proper “math language”.</a:t>
            </a:r>
          </a:p>
          <a:p>
            <a:pPr marL="365760" indent="-365760" eaLnBrk="1" fontAlgn="auto" hangingPunct="1">
              <a:spcAft>
                <a:spcPts val="0"/>
              </a:spcAft>
              <a:defRPr/>
            </a:pPr>
            <a:r>
              <a:rPr lang="en-US" sz="2800" u="sng" dirty="0">
                <a:solidFill>
                  <a:schemeClr val="tx1">
                    <a:lumMod val="85000"/>
                    <a:lumOff val="15000"/>
                  </a:schemeClr>
                </a:solidFill>
              </a:rPr>
              <a:t>Numeracy</a:t>
            </a:r>
            <a:r>
              <a:rPr lang="en-US" sz="2800" dirty="0">
                <a:solidFill>
                  <a:schemeClr val="tx1">
                    <a:lumMod val="85000"/>
                    <a:lumOff val="15000"/>
                  </a:schemeClr>
                </a:solidFill>
              </a:rPr>
              <a:t> – you will be engaged in problem solving as you use the tessellation techniques.</a:t>
            </a:r>
          </a:p>
          <a:p>
            <a:pPr marL="365760" indent="-365760" eaLnBrk="1" fontAlgn="auto" hangingPunct="1">
              <a:spcAft>
                <a:spcPts val="0"/>
              </a:spcAft>
              <a:defRPr/>
            </a:pPr>
            <a:r>
              <a:rPr lang="en-US" sz="2800" u="sng" dirty="0">
                <a:solidFill>
                  <a:schemeClr val="tx1">
                    <a:lumMod val="85000"/>
                    <a:lumOff val="15000"/>
                  </a:schemeClr>
                </a:solidFill>
              </a:rPr>
              <a:t>Personal Social Values and Skills</a:t>
            </a:r>
            <a:r>
              <a:rPr lang="en-US" sz="2800" dirty="0">
                <a:solidFill>
                  <a:schemeClr val="tx1">
                    <a:lumMod val="85000"/>
                    <a:lumOff val="15000"/>
                  </a:schemeClr>
                </a:solidFill>
              </a:rPr>
              <a:t> – you will work cooperatively as a group.</a:t>
            </a:r>
          </a:p>
          <a:p>
            <a:pPr marL="365760" indent="-365760" eaLnBrk="1" fontAlgn="auto" hangingPunct="1">
              <a:spcAft>
                <a:spcPts val="0"/>
              </a:spcAft>
              <a:defRPr/>
            </a:pPr>
            <a:r>
              <a:rPr lang="en-US" sz="2800" u="sng" dirty="0">
                <a:solidFill>
                  <a:schemeClr val="tx1">
                    <a:lumMod val="85000"/>
                    <a:lumOff val="15000"/>
                  </a:schemeClr>
                </a:solidFill>
              </a:rPr>
              <a:t>Independent Learning</a:t>
            </a:r>
            <a:r>
              <a:rPr lang="en-US" sz="2800" dirty="0">
                <a:solidFill>
                  <a:schemeClr val="tx1">
                    <a:lumMod val="85000"/>
                    <a:lumOff val="15000"/>
                  </a:schemeClr>
                </a:solidFill>
              </a:rPr>
              <a:t> – you will explore some tessellations patterns on your own.</a:t>
            </a:r>
          </a:p>
        </p:txBody>
      </p:sp>
      <p:sp>
        <p:nvSpPr>
          <p:cNvPr id="11267" name="Rectangle 2">
            <a:extLst>
              <a:ext uri="{FF2B5EF4-FFF2-40B4-BE49-F238E27FC236}">
                <a16:creationId xmlns:a16="http://schemas.microsoft.com/office/drawing/2014/main" id="{23C88508-AC07-A1FA-B7E4-D9655524B3A2}"/>
              </a:ext>
            </a:extLst>
          </p:cNvPr>
          <p:cNvSpPr>
            <a:spLocks noGrp="1" noChangeArrowheads="1"/>
          </p:cNvSpPr>
          <p:nvPr>
            <p:ph type="title"/>
          </p:nvPr>
        </p:nvSpPr>
        <p:spPr/>
        <p:txBody>
          <a:bodyPr/>
          <a:lstStyle/>
          <a:p>
            <a:pPr algn="l" eaLnBrk="1" hangingPunct="1"/>
            <a:r>
              <a:rPr lang="en-US" altLang="en-US" sz="4000"/>
              <a:t>What can I expect to learn today?</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16" fill="hold" nodeType="clickEffect">
                                  <p:stCondLst>
                                    <p:cond delay="0"/>
                                  </p:stCondLst>
                                  <p:childTnLst>
                                    <p:set>
                                      <p:cBhvr>
                                        <p:cTn id="6" dur="1" fill="hold">
                                          <p:stCondLst>
                                            <p:cond delay="0"/>
                                          </p:stCondLst>
                                        </p:cTn>
                                        <p:tgtEl>
                                          <p:spTgt spid="28675">
                                            <p:txEl>
                                              <p:pRg st="0" end="0"/>
                                            </p:txEl>
                                          </p:spTgt>
                                        </p:tgtEl>
                                        <p:attrNameLst>
                                          <p:attrName>style.visibility</p:attrName>
                                        </p:attrNameLst>
                                      </p:cBhvr>
                                      <p:to>
                                        <p:strVal val="visible"/>
                                      </p:to>
                                    </p:set>
                                    <p:animEffect transition="in" filter="box(in)">
                                      <p:cBhvr>
                                        <p:cTn id="7" dur="500"/>
                                        <p:tgtEl>
                                          <p:spTgt spid="28675">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4" presetClass="entr" presetSubtype="16" fill="hold" nodeType="clickEffect">
                                  <p:stCondLst>
                                    <p:cond delay="0"/>
                                  </p:stCondLst>
                                  <p:childTnLst>
                                    <p:set>
                                      <p:cBhvr>
                                        <p:cTn id="11" dur="1" fill="hold">
                                          <p:stCondLst>
                                            <p:cond delay="0"/>
                                          </p:stCondLst>
                                        </p:cTn>
                                        <p:tgtEl>
                                          <p:spTgt spid="28675">
                                            <p:txEl>
                                              <p:pRg st="1" end="1"/>
                                            </p:txEl>
                                          </p:spTgt>
                                        </p:tgtEl>
                                        <p:attrNameLst>
                                          <p:attrName>style.visibility</p:attrName>
                                        </p:attrNameLst>
                                      </p:cBhvr>
                                      <p:to>
                                        <p:strVal val="visible"/>
                                      </p:to>
                                    </p:set>
                                    <p:animEffect transition="in" filter="box(in)">
                                      <p:cBhvr>
                                        <p:cTn id="12" dur="500"/>
                                        <p:tgtEl>
                                          <p:spTgt spid="28675">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4" presetClass="entr" presetSubtype="16" fill="hold" nodeType="clickEffect">
                                  <p:stCondLst>
                                    <p:cond delay="0"/>
                                  </p:stCondLst>
                                  <p:childTnLst>
                                    <p:set>
                                      <p:cBhvr>
                                        <p:cTn id="16" dur="1" fill="hold">
                                          <p:stCondLst>
                                            <p:cond delay="0"/>
                                          </p:stCondLst>
                                        </p:cTn>
                                        <p:tgtEl>
                                          <p:spTgt spid="28675">
                                            <p:txEl>
                                              <p:pRg st="2" end="2"/>
                                            </p:txEl>
                                          </p:spTgt>
                                        </p:tgtEl>
                                        <p:attrNameLst>
                                          <p:attrName>style.visibility</p:attrName>
                                        </p:attrNameLst>
                                      </p:cBhvr>
                                      <p:to>
                                        <p:strVal val="visible"/>
                                      </p:to>
                                    </p:set>
                                    <p:animEffect transition="in" filter="box(in)">
                                      <p:cBhvr>
                                        <p:cTn id="17" dur="500"/>
                                        <p:tgtEl>
                                          <p:spTgt spid="28675">
                                            <p:txEl>
                                              <p:pRg st="2" end="2"/>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4" presetClass="entr" presetSubtype="16" fill="hold" nodeType="clickEffect">
                                  <p:stCondLst>
                                    <p:cond delay="0"/>
                                  </p:stCondLst>
                                  <p:childTnLst>
                                    <p:set>
                                      <p:cBhvr>
                                        <p:cTn id="21" dur="1" fill="hold">
                                          <p:stCondLst>
                                            <p:cond delay="0"/>
                                          </p:stCondLst>
                                        </p:cTn>
                                        <p:tgtEl>
                                          <p:spTgt spid="28675">
                                            <p:txEl>
                                              <p:pRg st="3" end="3"/>
                                            </p:txEl>
                                          </p:spTgt>
                                        </p:tgtEl>
                                        <p:attrNameLst>
                                          <p:attrName>style.visibility</p:attrName>
                                        </p:attrNameLst>
                                      </p:cBhvr>
                                      <p:to>
                                        <p:strVal val="visible"/>
                                      </p:to>
                                    </p:set>
                                    <p:animEffect transition="in" filter="box(in)">
                                      <p:cBhvr>
                                        <p:cTn id="22" dur="500"/>
                                        <p:tgtEl>
                                          <p:spTgt spid="28675">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675" grpId="0" build="p"/>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3">
            <a:extLst>
              <a:ext uri="{FF2B5EF4-FFF2-40B4-BE49-F238E27FC236}">
                <a16:creationId xmlns:a16="http://schemas.microsoft.com/office/drawing/2014/main" id="{DA0DBF45-307D-730E-5CC3-2D47055AE67D}"/>
              </a:ext>
            </a:extLst>
          </p:cNvPr>
          <p:cNvSpPr>
            <a:spLocks noGrp="1" noChangeArrowheads="1"/>
          </p:cNvSpPr>
          <p:nvPr>
            <p:ph idx="1"/>
          </p:nvPr>
        </p:nvSpPr>
        <p:spPr>
          <a:xfrm>
            <a:off x="381000" y="2362200"/>
            <a:ext cx="8229600" cy="2209800"/>
          </a:xfrm>
        </p:spPr>
        <p:txBody>
          <a:bodyPr/>
          <a:lstStyle/>
          <a:p>
            <a:pPr eaLnBrk="1" hangingPunct="1"/>
            <a:r>
              <a:rPr lang="en-US" altLang="en-US"/>
              <a:t>A reflection is a mirror image of an object.</a:t>
            </a:r>
          </a:p>
          <a:p>
            <a:pPr eaLnBrk="1" hangingPunct="1"/>
            <a:r>
              <a:rPr lang="en-US" altLang="en-US"/>
              <a:t>A reflection produces the same results as a translation or rotation, so we will not cover that here.</a:t>
            </a:r>
          </a:p>
        </p:txBody>
      </p:sp>
      <p:sp>
        <p:nvSpPr>
          <p:cNvPr id="29699" name="Rectangle 2">
            <a:extLst>
              <a:ext uri="{FF2B5EF4-FFF2-40B4-BE49-F238E27FC236}">
                <a16:creationId xmlns:a16="http://schemas.microsoft.com/office/drawing/2014/main" id="{00E46104-98C0-FD3F-46AF-6252411FD863}"/>
              </a:ext>
            </a:extLst>
          </p:cNvPr>
          <p:cNvSpPr>
            <a:spLocks noGrp="1" noChangeArrowheads="1"/>
          </p:cNvSpPr>
          <p:nvPr>
            <p:ph type="title"/>
          </p:nvPr>
        </p:nvSpPr>
        <p:spPr/>
        <p:txBody>
          <a:bodyPr/>
          <a:lstStyle/>
          <a:p>
            <a:pPr algn="l" eaLnBrk="1" hangingPunct="1"/>
            <a:r>
              <a:rPr lang="en-US" altLang="en-US" u="sng"/>
              <a:t>Reflection</a:t>
            </a:r>
          </a:p>
        </p:txBody>
      </p:sp>
      <p:sp>
        <p:nvSpPr>
          <p:cNvPr id="29700" name="Line 4">
            <a:extLst>
              <a:ext uri="{FF2B5EF4-FFF2-40B4-BE49-F238E27FC236}">
                <a16:creationId xmlns:a16="http://schemas.microsoft.com/office/drawing/2014/main" id="{B2DE5AA4-01A7-570A-BA85-C06ACBE9903D}"/>
              </a:ext>
            </a:extLst>
          </p:cNvPr>
          <p:cNvSpPr>
            <a:spLocks noChangeShapeType="1"/>
          </p:cNvSpPr>
          <p:nvPr/>
        </p:nvSpPr>
        <p:spPr bwMode="auto">
          <a:xfrm>
            <a:off x="4191000" y="4114800"/>
            <a:ext cx="0" cy="45720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9701" name="Rectangle 5">
            <a:extLst>
              <a:ext uri="{FF2B5EF4-FFF2-40B4-BE49-F238E27FC236}">
                <a16:creationId xmlns:a16="http://schemas.microsoft.com/office/drawing/2014/main" id="{0ED4EE8D-0A87-FFAE-16EB-BC1B02C09156}"/>
              </a:ext>
            </a:extLst>
          </p:cNvPr>
          <p:cNvSpPr>
            <a:spLocks noChangeArrowheads="1"/>
          </p:cNvSpPr>
          <p:nvPr/>
        </p:nvSpPr>
        <p:spPr bwMode="auto">
          <a:xfrm>
            <a:off x="3962400" y="4114800"/>
            <a:ext cx="228600" cy="228600"/>
          </a:xfrm>
          <a:prstGeom prst="rect">
            <a:avLst/>
          </a:prstGeom>
          <a:solidFill>
            <a:srgbClr val="FFFFFF"/>
          </a:solidFill>
          <a:ln w="9525">
            <a:solidFill>
              <a:srgbClr val="000000"/>
            </a:solidFill>
            <a:miter lim="800000"/>
            <a:headEnd/>
            <a:tailEnd/>
          </a:ln>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endParaRPr lang="en-US" altLang="en-US"/>
          </a:p>
        </p:txBody>
      </p:sp>
      <p:sp>
        <p:nvSpPr>
          <p:cNvPr id="29702" name="Line 6">
            <a:extLst>
              <a:ext uri="{FF2B5EF4-FFF2-40B4-BE49-F238E27FC236}">
                <a16:creationId xmlns:a16="http://schemas.microsoft.com/office/drawing/2014/main" id="{21524FF7-753F-E5EB-BDA1-AF55EA036630}"/>
              </a:ext>
            </a:extLst>
          </p:cNvPr>
          <p:cNvSpPr>
            <a:spLocks noChangeShapeType="1"/>
          </p:cNvSpPr>
          <p:nvPr/>
        </p:nvSpPr>
        <p:spPr bwMode="auto">
          <a:xfrm>
            <a:off x="4419600" y="3886200"/>
            <a:ext cx="0" cy="800100"/>
          </a:xfrm>
          <a:prstGeom prst="line">
            <a:avLst/>
          </a:prstGeom>
          <a:noFill/>
          <a:ln w="9525">
            <a:solidFill>
              <a:srgbClr val="000000"/>
            </a:solidFill>
            <a:prstDash val="sysDot"/>
            <a:round/>
            <a:headEnd/>
            <a:tailEnd/>
          </a:ln>
          <a:extLst>
            <a:ext uri="{909E8E84-426E-40DD-AFC4-6F175D3DCCD1}">
              <a14:hiddenFill xmlns:a14="http://schemas.microsoft.com/office/drawing/2010/main">
                <a:noFill/>
              </a14:hiddenFill>
            </a:ext>
          </a:extLst>
        </p:spPr>
        <p:txBody>
          <a:bodyPr/>
          <a:lstStyle/>
          <a:p>
            <a:endParaRPr lang="en-US"/>
          </a:p>
        </p:txBody>
      </p:sp>
      <p:sp>
        <p:nvSpPr>
          <p:cNvPr id="29703" name="Line 7">
            <a:extLst>
              <a:ext uri="{FF2B5EF4-FFF2-40B4-BE49-F238E27FC236}">
                <a16:creationId xmlns:a16="http://schemas.microsoft.com/office/drawing/2014/main" id="{56F75172-DF39-10CD-7585-8B322BEE40F1}"/>
              </a:ext>
            </a:extLst>
          </p:cNvPr>
          <p:cNvSpPr>
            <a:spLocks noChangeShapeType="1"/>
          </p:cNvSpPr>
          <p:nvPr/>
        </p:nvSpPr>
        <p:spPr bwMode="auto">
          <a:xfrm flipV="1">
            <a:off x="4648200" y="4114800"/>
            <a:ext cx="0" cy="45720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9704" name="Rectangle 8">
            <a:extLst>
              <a:ext uri="{FF2B5EF4-FFF2-40B4-BE49-F238E27FC236}">
                <a16:creationId xmlns:a16="http://schemas.microsoft.com/office/drawing/2014/main" id="{6C5074D2-46C5-0719-27F3-BD7CD9ABB6EE}"/>
              </a:ext>
            </a:extLst>
          </p:cNvPr>
          <p:cNvSpPr>
            <a:spLocks noChangeArrowheads="1"/>
          </p:cNvSpPr>
          <p:nvPr/>
        </p:nvSpPr>
        <p:spPr bwMode="auto">
          <a:xfrm>
            <a:off x="4648200" y="4114800"/>
            <a:ext cx="228600" cy="228600"/>
          </a:xfrm>
          <a:prstGeom prst="rect">
            <a:avLst/>
          </a:prstGeom>
          <a:solidFill>
            <a:srgbClr val="FFFFFF"/>
          </a:solidFill>
          <a:ln w="9525">
            <a:solidFill>
              <a:srgbClr val="000000"/>
            </a:solidFill>
            <a:miter lim="800000"/>
            <a:headEnd/>
            <a:tailEnd/>
          </a:ln>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endParaRPr lang="en-US" altLang="en-US"/>
          </a:p>
        </p:txBody>
      </p:sp>
      <p:sp>
        <p:nvSpPr>
          <p:cNvPr id="29705" name="Line 9">
            <a:extLst>
              <a:ext uri="{FF2B5EF4-FFF2-40B4-BE49-F238E27FC236}">
                <a16:creationId xmlns:a16="http://schemas.microsoft.com/office/drawing/2014/main" id="{84412EC7-78B7-6EC4-FD2E-A1FE7FA6DB2B}"/>
              </a:ext>
            </a:extLst>
          </p:cNvPr>
          <p:cNvSpPr>
            <a:spLocks noChangeShapeType="1"/>
          </p:cNvSpPr>
          <p:nvPr/>
        </p:nvSpPr>
        <p:spPr bwMode="auto">
          <a:xfrm flipV="1">
            <a:off x="4419600" y="4800600"/>
            <a:ext cx="0" cy="342900"/>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29706" name="Text Box 10">
            <a:extLst>
              <a:ext uri="{FF2B5EF4-FFF2-40B4-BE49-F238E27FC236}">
                <a16:creationId xmlns:a16="http://schemas.microsoft.com/office/drawing/2014/main" id="{EC5600C6-3999-DF88-D878-0FB3550CF29A}"/>
              </a:ext>
            </a:extLst>
          </p:cNvPr>
          <p:cNvSpPr txBox="1">
            <a:spLocks noChangeArrowheads="1"/>
          </p:cNvSpPr>
          <p:nvPr/>
        </p:nvSpPr>
        <p:spPr bwMode="auto">
          <a:xfrm>
            <a:off x="3962400" y="5257800"/>
            <a:ext cx="914400" cy="68580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sz="1200">
                <a:solidFill>
                  <a:srgbClr val="000000"/>
                </a:solidFill>
              </a:rPr>
              <a:t>Line of </a:t>
            </a:r>
          </a:p>
          <a:p>
            <a:r>
              <a:rPr lang="en-US" altLang="en-US" sz="1200">
                <a:solidFill>
                  <a:srgbClr val="000000"/>
                </a:solidFill>
              </a:rPr>
              <a:t>Reflection</a:t>
            </a:r>
            <a:endParaRPr lang="en-US" altLang="en-US">
              <a:solidFill>
                <a:srgbClr val="000000"/>
              </a:solidFill>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3">
            <a:extLst>
              <a:ext uri="{FF2B5EF4-FFF2-40B4-BE49-F238E27FC236}">
                <a16:creationId xmlns:a16="http://schemas.microsoft.com/office/drawing/2014/main" id="{FF37A9E8-48D2-9E7C-ADB5-DB32262FC2CA}"/>
              </a:ext>
            </a:extLst>
          </p:cNvPr>
          <p:cNvSpPr>
            <a:spLocks noGrp="1" noChangeArrowheads="1"/>
          </p:cNvSpPr>
          <p:nvPr>
            <p:ph idx="1"/>
          </p:nvPr>
        </p:nvSpPr>
        <p:spPr>
          <a:xfrm>
            <a:off x="419100" y="2476500"/>
            <a:ext cx="8229600" cy="2286000"/>
          </a:xfrm>
        </p:spPr>
        <p:txBody>
          <a:bodyPr/>
          <a:lstStyle/>
          <a:p>
            <a:pPr eaLnBrk="1" hangingPunct="1"/>
            <a:r>
              <a:rPr lang="en-US" altLang="en-US"/>
              <a:t>A dilation is also called a “glide reflection” because it is a combination of a reflection and a translation.</a:t>
            </a:r>
          </a:p>
          <a:p>
            <a:pPr eaLnBrk="1" hangingPunct="1"/>
            <a:r>
              <a:rPr lang="en-US" altLang="en-US"/>
              <a:t>Again, we won’t cover that here.</a:t>
            </a:r>
          </a:p>
        </p:txBody>
      </p:sp>
      <p:sp>
        <p:nvSpPr>
          <p:cNvPr id="30723" name="Rectangle 2">
            <a:extLst>
              <a:ext uri="{FF2B5EF4-FFF2-40B4-BE49-F238E27FC236}">
                <a16:creationId xmlns:a16="http://schemas.microsoft.com/office/drawing/2014/main" id="{D3E10817-CCCD-20E8-0BEF-D7A4ACC00E18}"/>
              </a:ext>
            </a:extLst>
          </p:cNvPr>
          <p:cNvSpPr>
            <a:spLocks noGrp="1" noChangeArrowheads="1"/>
          </p:cNvSpPr>
          <p:nvPr>
            <p:ph type="title"/>
          </p:nvPr>
        </p:nvSpPr>
        <p:spPr/>
        <p:txBody>
          <a:bodyPr/>
          <a:lstStyle/>
          <a:p>
            <a:pPr algn="l" eaLnBrk="1" hangingPunct="1"/>
            <a:r>
              <a:rPr lang="en-US" altLang="en-US" u="sng"/>
              <a:t>Dilation</a:t>
            </a:r>
          </a:p>
        </p:txBody>
      </p:sp>
      <p:sp>
        <p:nvSpPr>
          <p:cNvPr id="30724" name="Line 4">
            <a:extLst>
              <a:ext uri="{FF2B5EF4-FFF2-40B4-BE49-F238E27FC236}">
                <a16:creationId xmlns:a16="http://schemas.microsoft.com/office/drawing/2014/main" id="{D44530AA-8DE6-9DE3-9DFE-2A67C4BACF3C}"/>
              </a:ext>
            </a:extLst>
          </p:cNvPr>
          <p:cNvSpPr>
            <a:spLocks noChangeShapeType="1"/>
          </p:cNvSpPr>
          <p:nvPr/>
        </p:nvSpPr>
        <p:spPr bwMode="auto">
          <a:xfrm>
            <a:off x="3733800" y="4419600"/>
            <a:ext cx="0" cy="68580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0725" name="Rectangle 5">
            <a:extLst>
              <a:ext uri="{FF2B5EF4-FFF2-40B4-BE49-F238E27FC236}">
                <a16:creationId xmlns:a16="http://schemas.microsoft.com/office/drawing/2014/main" id="{3DF1A7B0-3DDF-BAB5-1455-6A832D5EC712}"/>
              </a:ext>
            </a:extLst>
          </p:cNvPr>
          <p:cNvSpPr>
            <a:spLocks noChangeArrowheads="1"/>
          </p:cNvSpPr>
          <p:nvPr/>
        </p:nvSpPr>
        <p:spPr bwMode="auto">
          <a:xfrm>
            <a:off x="3505200" y="4419600"/>
            <a:ext cx="228600" cy="228600"/>
          </a:xfrm>
          <a:prstGeom prst="rect">
            <a:avLst/>
          </a:prstGeom>
          <a:solidFill>
            <a:srgbClr val="FFFFFF"/>
          </a:solidFill>
          <a:ln w="9525">
            <a:solidFill>
              <a:srgbClr val="000000"/>
            </a:solidFill>
            <a:miter lim="800000"/>
            <a:headEnd/>
            <a:tailEnd/>
          </a:ln>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endParaRPr lang="en-US" altLang="en-US"/>
          </a:p>
        </p:txBody>
      </p:sp>
      <p:sp>
        <p:nvSpPr>
          <p:cNvPr id="30726" name="Line 6">
            <a:extLst>
              <a:ext uri="{FF2B5EF4-FFF2-40B4-BE49-F238E27FC236}">
                <a16:creationId xmlns:a16="http://schemas.microsoft.com/office/drawing/2014/main" id="{14262DEC-41ED-775F-9EFB-A59B726582E5}"/>
              </a:ext>
            </a:extLst>
          </p:cNvPr>
          <p:cNvSpPr>
            <a:spLocks noChangeShapeType="1"/>
          </p:cNvSpPr>
          <p:nvPr/>
        </p:nvSpPr>
        <p:spPr bwMode="auto">
          <a:xfrm>
            <a:off x="4076700" y="4076700"/>
            <a:ext cx="0" cy="1371600"/>
          </a:xfrm>
          <a:prstGeom prst="line">
            <a:avLst/>
          </a:prstGeom>
          <a:noFill/>
          <a:ln w="9525" cap="rnd">
            <a:solidFill>
              <a:srgbClr val="000000"/>
            </a:solidFill>
            <a:prstDash val="sysDot"/>
            <a:round/>
            <a:headEnd/>
            <a:tailEnd/>
          </a:ln>
          <a:extLst>
            <a:ext uri="{909E8E84-426E-40DD-AFC4-6F175D3DCCD1}">
              <a14:hiddenFill xmlns:a14="http://schemas.microsoft.com/office/drawing/2010/main">
                <a:noFill/>
              </a14:hiddenFill>
            </a:ext>
          </a:extLst>
        </p:spPr>
        <p:txBody>
          <a:bodyPr/>
          <a:lstStyle/>
          <a:p>
            <a:endParaRPr lang="en-US"/>
          </a:p>
        </p:txBody>
      </p:sp>
      <p:sp>
        <p:nvSpPr>
          <p:cNvPr id="30727" name="Line 7">
            <a:extLst>
              <a:ext uri="{FF2B5EF4-FFF2-40B4-BE49-F238E27FC236}">
                <a16:creationId xmlns:a16="http://schemas.microsoft.com/office/drawing/2014/main" id="{15D421CB-5AB0-D8A9-E2AE-5E50D16A755F}"/>
              </a:ext>
            </a:extLst>
          </p:cNvPr>
          <p:cNvSpPr>
            <a:spLocks noChangeShapeType="1"/>
          </p:cNvSpPr>
          <p:nvPr/>
        </p:nvSpPr>
        <p:spPr bwMode="auto">
          <a:xfrm flipV="1">
            <a:off x="4419600" y="4419600"/>
            <a:ext cx="0" cy="68580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0728" name="Rectangle 8">
            <a:extLst>
              <a:ext uri="{FF2B5EF4-FFF2-40B4-BE49-F238E27FC236}">
                <a16:creationId xmlns:a16="http://schemas.microsoft.com/office/drawing/2014/main" id="{57422ADB-6CB9-BC1D-1FEB-87DC53009522}"/>
              </a:ext>
            </a:extLst>
          </p:cNvPr>
          <p:cNvSpPr>
            <a:spLocks noChangeArrowheads="1"/>
          </p:cNvSpPr>
          <p:nvPr/>
        </p:nvSpPr>
        <p:spPr bwMode="auto">
          <a:xfrm>
            <a:off x="4419600" y="4419600"/>
            <a:ext cx="228600" cy="228600"/>
          </a:xfrm>
          <a:prstGeom prst="rect">
            <a:avLst/>
          </a:prstGeom>
          <a:solidFill>
            <a:srgbClr val="FFFFFF"/>
          </a:solidFill>
          <a:ln w="9525">
            <a:solidFill>
              <a:srgbClr val="000000"/>
            </a:solidFill>
            <a:miter lim="800000"/>
            <a:headEnd/>
            <a:tailEnd/>
          </a:ln>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endParaRPr lang="en-US" altLang="en-US"/>
          </a:p>
        </p:txBody>
      </p:sp>
      <p:sp>
        <p:nvSpPr>
          <p:cNvPr id="30729" name="Text Box 9">
            <a:extLst>
              <a:ext uri="{FF2B5EF4-FFF2-40B4-BE49-F238E27FC236}">
                <a16:creationId xmlns:a16="http://schemas.microsoft.com/office/drawing/2014/main" id="{1109C59D-0360-968A-09A8-8BC8F575CF4B}"/>
              </a:ext>
            </a:extLst>
          </p:cNvPr>
          <p:cNvSpPr txBox="1">
            <a:spLocks noChangeArrowheads="1"/>
          </p:cNvSpPr>
          <p:nvPr/>
        </p:nvSpPr>
        <p:spPr bwMode="auto">
          <a:xfrm>
            <a:off x="3619500" y="5676900"/>
            <a:ext cx="1028700" cy="57150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sz="1200">
                <a:solidFill>
                  <a:srgbClr val="000000"/>
                </a:solidFill>
              </a:rPr>
              <a:t>Line of </a:t>
            </a:r>
          </a:p>
          <a:p>
            <a:r>
              <a:rPr lang="en-US" altLang="en-US" sz="1200">
                <a:solidFill>
                  <a:srgbClr val="000000"/>
                </a:solidFill>
              </a:rPr>
              <a:t>Reflection</a:t>
            </a:r>
          </a:p>
          <a:p>
            <a:endParaRPr lang="en-US" altLang="en-US">
              <a:solidFill>
                <a:srgbClr val="000000"/>
              </a:solidFill>
            </a:endParaRPr>
          </a:p>
        </p:txBody>
      </p:sp>
      <p:sp>
        <p:nvSpPr>
          <p:cNvPr id="30730" name="Line 10">
            <a:extLst>
              <a:ext uri="{FF2B5EF4-FFF2-40B4-BE49-F238E27FC236}">
                <a16:creationId xmlns:a16="http://schemas.microsoft.com/office/drawing/2014/main" id="{8DCD3F52-CEF4-42AE-2C3C-7B7CF153A447}"/>
              </a:ext>
            </a:extLst>
          </p:cNvPr>
          <p:cNvSpPr>
            <a:spLocks noChangeShapeType="1"/>
          </p:cNvSpPr>
          <p:nvPr/>
        </p:nvSpPr>
        <p:spPr bwMode="auto">
          <a:xfrm flipV="1">
            <a:off x="4076700" y="5448300"/>
            <a:ext cx="0" cy="228600"/>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30731" name="Line 11">
            <a:extLst>
              <a:ext uri="{FF2B5EF4-FFF2-40B4-BE49-F238E27FC236}">
                <a16:creationId xmlns:a16="http://schemas.microsoft.com/office/drawing/2014/main" id="{EFC15714-39A1-2154-B97E-B532030EF806}"/>
              </a:ext>
            </a:extLst>
          </p:cNvPr>
          <p:cNvSpPr>
            <a:spLocks noChangeShapeType="1"/>
          </p:cNvSpPr>
          <p:nvPr/>
        </p:nvSpPr>
        <p:spPr bwMode="auto">
          <a:xfrm>
            <a:off x="5334000" y="3848100"/>
            <a:ext cx="0" cy="80010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0732" name="Rectangle 12">
            <a:extLst>
              <a:ext uri="{FF2B5EF4-FFF2-40B4-BE49-F238E27FC236}">
                <a16:creationId xmlns:a16="http://schemas.microsoft.com/office/drawing/2014/main" id="{D600C6FD-A8F0-DB83-E602-13E614C8C66F}"/>
              </a:ext>
            </a:extLst>
          </p:cNvPr>
          <p:cNvSpPr>
            <a:spLocks noChangeArrowheads="1"/>
          </p:cNvSpPr>
          <p:nvPr/>
        </p:nvSpPr>
        <p:spPr bwMode="auto">
          <a:xfrm>
            <a:off x="5334000" y="3848100"/>
            <a:ext cx="228600" cy="228600"/>
          </a:xfrm>
          <a:prstGeom prst="rect">
            <a:avLst/>
          </a:prstGeom>
          <a:solidFill>
            <a:srgbClr val="FFFFFF"/>
          </a:solidFill>
          <a:ln w="9525">
            <a:solidFill>
              <a:srgbClr val="000000"/>
            </a:solidFill>
            <a:miter lim="800000"/>
            <a:headEnd/>
            <a:tailEnd/>
          </a:ln>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endParaRPr lang="en-US" altLang="en-US"/>
          </a:p>
        </p:txBody>
      </p:sp>
      <p:sp>
        <p:nvSpPr>
          <p:cNvPr id="30733" name="Line 13">
            <a:extLst>
              <a:ext uri="{FF2B5EF4-FFF2-40B4-BE49-F238E27FC236}">
                <a16:creationId xmlns:a16="http://schemas.microsoft.com/office/drawing/2014/main" id="{9710B8AC-5720-875B-3EEE-A710BB03DDA8}"/>
              </a:ext>
            </a:extLst>
          </p:cNvPr>
          <p:cNvSpPr>
            <a:spLocks noChangeShapeType="1"/>
          </p:cNvSpPr>
          <p:nvPr/>
        </p:nvSpPr>
        <p:spPr bwMode="auto">
          <a:xfrm flipV="1">
            <a:off x="4762500" y="4305300"/>
            <a:ext cx="457200" cy="342900"/>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3">
            <a:extLst>
              <a:ext uri="{FF2B5EF4-FFF2-40B4-BE49-F238E27FC236}">
                <a16:creationId xmlns:a16="http://schemas.microsoft.com/office/drawing/2014/main" id="{666B0C8E-99C4-7788-5259-76306773FE73}"/>
              </a:ext>
            </a:extLst>
          </p:cNvPr>
          <p:cNvSpPr>
            <a:spLocks noGrp="1" noChangeArrowheads="1"/>
          </p:cNvSpPr>
          <p:nvPr>
            <p:ph idx="1"/>
          </p:nvPr>
        </p:nvSpPr>
        <p:spPr>
          <a:xfrm>
            <a:off x="457200" y="2362200"/>
            <a:ext cx="8229600" cy="838200"/>
          </a:xfrm>
        </p:spPr>
        <p:txBody>
          <a:bodyPr/>
          <a:lstStyle/>
          <a:p>
            <a:pPr eaLnBrk="1" hangingPunct="1"/>
            <a:r>
              <a:rPr lang="en-US" altLang="en-US"/>
              <a:t>Follow the directions in handout.</a:t>
            </a:r>
          </a:p>
        </p:txBody>
      </p:sp>
      <p:sp>
        <p:nvSpPr>
          <p:cNvPr id="31747" name="Rectangle 2">
            <a:extLst>
              <a:ext uri="{FF2B5EF4-FFF2-40B4-BE49-F238E27FC236}">
                <a16:creationId xmlns:a16="http://schemas.microsoft.com/office/drawing/2014/main" id="{44AA4B67-FD45-EAA6-D77B-E4D27DA76DB2}"/>
              </a:ext>
            </a:extLst>
          </p:cNvPr>
          <p:cNvSpPr>
            <a:spLocks noGrp="1" noChangeArrowheads="1"/>
          </p:cNvSpPr>
          <p:nvPr>
            <p:ph type="title"/>
          </p:nvPr>
        </p:nvSpPr>
        <p:spPr/>
        <p:txBody>
          <a:bodyPr/>
          <a:lstStyle/>
          <a:p>
            <a:pPr algn="l" eaLnBrk="1" hangingPunct="1"/>
            <a:r>
              <a:rPr lang="en-US" altLang="en-US" sz="4000" u="sng" dirty="0"/>
              <a:t>Activity #2</a:t>
            </a:r>
            <a:br>
              <a:rPr lang="en-US" altLang="en-US" sz="4000" u="sng" dirty="0"/>
            </a:br>
            <a:r>
              <a:rPr lang="en-US" altLang="en-US" sz="4000" u="sng" dirty="0"/>
              <a:t>Making a translation tessellation.</a:t>
            </a:r>
          </a:p>
        </p:txBody>
      </p:sp>
      <p:sp>
        <p:nvSpPr>
          <p:cNvPr id="31748" name="Rectangle 4">
            <a:extLst>
              <a:ext uri="{FF2B5EF4-FFF2-40B4-BE49-F238E27FC236}">
                <a16:creationId xmlns:a16="http://schemas.microsoft.com/office/drawing/2014/main" id="{A39BDCFC-D592-AFBD-5E60-B43EAA30E5B7}"/>
              </a:ext>
            </a:extLst>
          </p:cNvPr>
          <p:cNvSpPr>
            <a:spLocks noChangeArrowheads="1"/>
          </p:cNvSpPr>
          <p:nvPr/>
        </p:nvSpPr>
        <p:spPr bwMode="auto">
          <a:xfrm>
            <a:off x="3276600" y="4038600"/>
            <a:ext cx="1600200" cy="1485900"/>
          </a:xfrm>
          <a:prstGeom prst="rect">
            <a:avLst/>
          </a:prstGeom>
          <a:solidFill>
            <a:srgbClr val="3366FF"/>
          </a:solidFill>
          <a:ln w="9525">
            <a:solidFill>
              <a:srgbClr val="000000"/>
            </a:solidFill>
            <a:miter lim="800000"/>
            <a:headEnd/>
            <a:tailEnd/>
          </a:ln>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endParaRPr lang="en-US" altLang="en-US"/>
          </a:p>
        </p:txBody>
      </p:sp>
      <p:sp>
        <p:nvSpPr>
          <p:cNvPr id="31749" name="Arc 5">
            <a:extLst>
              <a:ext uri="{FF2B5EF4-FFF2-40B4-BE49-F238E27FC236}">
                <a16:creationId xmlns:a16="http://schemas.microsoft.com/office/drawing/2014/main" id="{75D37CA0-1A99-AC26-12AF-3FC71F82FF7D}"/>
              </a:ext>
            </a:extLst>
          </p:cNvPr>
          <p:cNvSpPr>
            <a:spLocks/>
          </p:cNvSpPr>
          <p:nvPr/>
        </p:nvSpPr>
        <p:spPr bwMode="auto">
          <a:xfrm>
            <a:off x="3276600" y="4038600"/>
            <a:ext cx="571500" cy="685800"/>
          </a:xfrm>
          <a:custGeom>
            <a:avLst/>
            <a:gdLst>
              <a:gd name="T0" fmla="*/ 0 w 21600"/>
              <a:gd name="T1" fmla="*/ 0 h 21600"/>
              <a:gd name="T2" fmla="*/ 2147483646 w 21600"/>
              <a:gd name="T3" fmla="*/ 2147483646 h 21600"/>
              <a:gd name="T4" fmla="*/ 0 w 21600"/>
              <a:gd name="T5" fmla="*/ 2147483646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lnTo>
                  <a:pt x="-1" y="0"/>
                </a:lnTo>
                <a:close/>
              </a:path>
            </a:pathLst>
          </a:custGeom>
          <a:solidFill>
            <a:srgbClr val="FFFF00"/>
          </a:solidFill>
          <a:ln w="9525">
            <a:solidFill>
              <a:srgbClr val="000000"/>
            </a:solidFill>
            <a:round/>
            <a:headEnd/>
            <a:tailEnd/>
          </a:ln>
        </p:spPr>
        <p:txBody>
          <a:bodyPr/>
          <a:lstStyle/>
          <a:p>
            <a:endParaRPr lang="en-US"/>
          </a:p>
        </p:txBody>
      </p:sp>
      <p:sp>
        <p:nvSpPr>
          <p:cNvPr id="31750" name="Arc 6">
            <a:extLst>
              <a:ext uri="{FF2B5EF4-FFF2-40B4-BE49-F238E27FC236}">
                <a16:creationId xmlns:a16="http://schemas.microsoft.com/office/drawing/2014/main" id="{D506A48D-C167-7A09-48E9-313C1D216759}"/>
              </a:ext>
            </a:extLst>
          </p:cNvPr>
          <p:cNvSpPr>
            <a:spLocks/>
          </p:cNvSpPr>
          <p:nvPr/>
        </p:nvSpPr>
        <p:spPr bwMode="auto">
          <a:xfrm flipV="1">
            <a:off x="3276600" y="4724400"/>
            <a:ext cx="571500" cy="800100"/>
          </a:xfrm>
          <a:custGeom>
            <a:avLst/>
            <a:gdLst>
              <a:gd name="T0" fmla="*/ 0 w 21600"/>
              <a:gd name="T1" fmla="*/ 0 h 21600"/>
              <a:gd name="T2" fmla="*/ 2147483646 w 21600"/>
              <a:gd name="T3" fmla="*/ 2147483646 h 21600"/>
              <a:gd name="T4" fmla="*/ 0 w 21600"/>
              <a:gd name="T5" fmla="*/ 2147483646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lnTo>
                  <a:pt x="-1" y="0"/>
                </a:lnTo>
                <a:close/>
              </a:path>
            </a:pathLst>
          </a:custGeom>
          <a:solidFill>
            <a:srgbClr val="FFFF00"/>
          </a:solidFill>
          <a:ln w="9525">
            <a:solidFill>
              <a:srgbClr val="000000"/>
            </a:solidFill>
            <a:round/>
            <a:headEnd/>
            <a:tailEnd/>
          </a:ln>
        </p:spPr>
        <p:txBody>
          <a:bodyPr/>
          <a:lstStyle/>
          <a:p>
            <a:endParaRPr lang="en-US"/>
          </a:p>
        </p:txBody>
      </p:sp>
      <p:sp>
        <p:nvSpPr>
          <p:cNvPr id="31751" name="Arc 7">
            <a:extLst>
              <a:ext uri="{FF2B5EF4-FFF2-40B4-BE49-F238E27FC236}">
                <a16:creationId xmlns:a16="http://schemas.microsoft.com/office/drawing/2014/main" id="{E44E9223-8D00-A5C9-D758-A52CEBA15CB8}"/>
              </a:ext>
            </a:extLst>
          </p:cNvPr>
          <p:cNvSpPr>
            <a:spLocks/>
          </p:cNvSpPr>
          <p:nvPr/>
        </p:nvSpPr>
        <p:spPr bwMode="auto">
          <a:xfrm flipV="1">
            <a:off x="4876800" y="4724400"/>
            <a:ext cx="571500" cy="800100"/>
          </a:xfrm>
          <a:custGeom>
            <a:avLst/>
            <a:gdLst>
              <a:gd name="T0" fmla="*/ 0 w 21600"/>
              <a:gd name="T1" fmla="*/ 0 h 21600"/>
              <a:gd name="T2" fmla="*/ 2147483646 w 21600"/>
              <a:gd name="T3" fmla="*/ 2147483646 h 21600"/>
              <a:gd name="T4" fmla="*/ 0 w 21600"/>
              <a:gd name="T5" fmla="*/ 2147483646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lnTo>
                  <a:pt x="-1" y="0"/>
                </a:lnTo>
                <a:close/>
              </a:path>
            </a:pathLst>
          </a:custGeom>
          <a:solidFill>
            <a:srgbClr val="FFFF00"/>
          </a:solidFill>
          <a:ln w="9525">
            <a:solidFill>
              <a:srgbClr val="000000"/>
            </a:solidFill>
            <a:round/>
            <a:headEnd/>
            <a:tailEnd/>
          </a:ln>
        </p:spPr>
        <p:txBody>
          <a:bodyPr/>
          <a:lstStyle/>
          <a:p>
            <a:endParaRPr lang="en-US"/>
          </a:p>
        </p:txBody>
      </p:sp>
      <p:sp>
        <p:nvSpPr>
          <p:cNvPr id="31752" name="Arc 8">
            <a:extLst>
              <a:ext uri="{FF2B5EF4-FFF2-40B4-BE49-F238E27FC236}">
                <a16:creationId xmlns:a16="http://schemas.microsoft.com/office/drawing/2014/main" id="{1249CDD1-4F9C-B5AC-CB83-9F6969109F8B}"/>
              </a:ext>
            </a:extLst>
          </p:cNvPr>
          <p:cNvSpPr>
            <a:spLocks/>
          </p:cNvSpPr>
          <p:nvPr/>
        </p:nvSpPr>
        <p:spPr bwMode="auto">
          <a:xfrm>
            <a:off x="4876800" y="4038600"/>
            <a:ext cx="571500" cy="685800"/>
          </a:xfrm>
          <a:custGeom>
            <a:avLst/>
            <a:gdLst>
              <a:gd name="T0" fmla="*/ 0 w 21600"/>
              <a:gd name="T1" fmla="*/ 0 h 21600"/>
              <a:gd name="T2" fmla="*/ 2147483646 w 21600"/>
              <a:gd name="T3" fmla="*/ 2147483646 h 21600"/>
              <a:gd name="T4" fmla="*/ 0 w 21600"/>
              <a:gd name="T5" fmla="*/ 2147483646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lnTo>
                  <a:pt x="-1" y="0"/>
                </a:lnTo>
                <a:close/>
              </a:path>
            </a:pathLst>
          </a:custGeom>
          <a:solidFill>
            <a:srgbClr val="FFFF00"/>
          </a:solidFill>
          <a:ln w="9525">
            <a:solidFill>
              <a:srgbClr val="000000"/>
            </a:solidFill>
            <a:round/>
            <a:headEnd/>
            <a:tailEnd/>
          </a:ln>
        </p:spPr>
        <p:txBody>
          <a:bodyPr/>
          <a:lstStyle/>
          <a:p>
            <a:endParaRPr lang="en-US"/>
          </a:p>
        </p:txBody>
      </p:sp>
      <p:sp>
        <p:nvSpPr>
          <p:cNvPr id="31753" name="Line 9">
            <a:extLst>
              <a:ext uri="{FF2B5EF4-FFF2-40B4-BE49-F238E27FC236}">
                <a16:creationId xmlns:a16="http://schemas.microsoft.com/office/drawing/2014/main" id="{D95977CD-1754-9E51-8389-226FC35658F3}"/>
              </a:ext>
            </a:extLst>
          </p:cNvPr>
          <p:cNvSpPr>
            <a:spLocks noChangeShapeType="1"/>
          </p:cNvSpPr>
          <p:nvPr/>
        </p:nvSpPr>
        <p:spPr bwMode="auto">
          <a:xfrm>
            <a:off x="3505200" y="5067300"/>
            <a:ext cx="1600200" cy="0"/>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31754" name="Line 10">
            <a:extLst>
              <a:ext uri="{FF2B5EF4-FFF2-40B4-BE49-F238E27FC236}">
                <a16:creationId xmlns:a16="http://schemas.microsoft.com/office/drawing/2014/main" id="{3EDF449C-15BD-BB70-4029-71AD9A90AC7C}"/>
              </a:ext>
            </a:extLst>
          </p:cNvPr>
          <p:cNvSpPr>
            <a:spLocks noChangeShapeType="1"/>
          </p:cNvSpPr>
          <p:nvPr/>
        </p:nvSpPr>
        <p:spPr bwMode="auto">
          <a:xfrm>
            <a:off x="3505200" y="4495800"/>
            <a:ext cx="1600200" cy="0"/>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31755" name="AutoShape 11">
            <a:extLst>
              <a:ext uri="{FF2B5EF4-FFF2-40B4-BE49-F238E27FC236}">
                <a16:creationId xmlns:a16="http://schemas.microsoft.com/office/drawing/2014/main" id="{7E61B00D-A806-5A45-780D-B8AB27D27E95}"/>
              </a:ext>
            </a:extLst>
          </p:cNvPr>
          <p:cNvSpPr>
            <a:spLocks noChangeArrowheads="1"/>
          </p:cNvSpPr>
          <p:nvPr/>
        </p:nvSpPr>
        <p:spPr bwMode="auto">
          <a:xfrm>
            <a:off x="3733800" y="3810000"/>
            <a:ext cx="571500" cy="457200"/>
          </a:xfrm>
          <a:prstGeom prst="wedgeRectCallout">
            <a:avLst>
              <a:gd name="adj1" fmla="val -43750"/>
              <a:gd name="adj2" fmla="val 70000"/>
            </a:avLst>
          </a:prstGeom>
          <a:solidFill>
            <a:srgbClr val="FFFFFF"/>
          </a:solidFill>
          <a:ln w="9525">
            <a:solidFill>
              <a:srgbClr val="000000"/>
            </a:solidFill>
            <a:miter lim="800000"/>
            <a:headEnd/>
            <a:tailEnd/>
          </a:ln>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sz="1200">
                <a:solidFill>
                  <a:srgbClr val="000000"/>
                </a:solidFill>
              </a:rPr>
              <a:t>Cut</a:t>
            </a:r>
          </a:p>
          <a:p>
            <a:r>
              <a:rPr lang="en-US" altLang="en-US" sz="1200">
                <a:solidFill>
                  <a:srgbClr val="000000"/>
                </a:solidFill>
              </a:rPr>
              <a:t>Here</a:t>
            </a:r>
            <a:endParaRPr lang="en-US" altLang="en-US">
              <a:solidFill>
                <a:srgbClr val="000000"/>
              </a:solidFill>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3">
            <a:extLst>
              <a:ext uri="{FF2B5EF4-FFF2-40B4-BE49-F238E27FC236}">
                <a16:creationId xmlns:a16="http://schemas.microsoft.com/office/drawing/2014/main" id="{5A54B36C-F2EC-AF23-5AD8-398C2D1825DE}"/>
              </a:ext>
            </a:extLst>
          </p:cNvPr>
          <p:cNvSpPr>
            <a:spLocks noGrp="1" noChangeArrowheads="1"/>
          </p:cNvSpPr>
          <p:nvPr>
            <p:ph idx="1"/>
          </p:nvPr>
        </p:nvSpPr>
        <p:spPr>
          <a:xfrm>
            <a:off x="396875" y="2287588"/>
            <a:ext cx="8229600" cy="838200"/>
          </a:xfrm>
        </p:spPr>
        <p:txBody>
          <a:bodyPr/>
          <a:lstStyle/>
          <a:p>
            <a:pPr eaLnBrk="1" hangingPunct="1"/>
            <a:r>
              <a:rPr lang="en-US" altLang="en-US"/>
              <a:t>Follow the directions in handout.</a:t>
            </a:r>
          </a:p>
        </p:txBody>
      </p:sp>
      <p:sp>
        <p:nvSpPr>
          <p:cNvPr id="32771" name="Rectangle 2">
            <a:extLst>
              <a:ext uri="{FF2B5EF4-FFF2-40B4-BE49-F238E27FC236}">
                <a16:creationId xmlns:a16="http://schemas.microsoft.com/office/drawing/2014/main" id="{B49BF323-EC72-498C-3F32-E8422E2EEEFE}"/>
              </a:ext>
            </a:extLst>
          </p:cNvPr>
          <p:cNvSpPr>
            <a:spLocks noGrp="1" noChangeArrowheads="1"/>
          </p:cNvSpPr>
          <p:nvPr>
            <p:ph type="title"/>
          </p:nvPr>
        </p:nvSpPr>
        <p:spPr/>
        <p:txBody>
          <a:bodyPr/>
          <a:lstStyle/>
          <a:p>
            <a:pPr algn="l" eaLnBrk="1" hangingPunct="1"/>
            <a:r>
              <a:rPr lang="en-US" altLang="en-US" sz="4000" u="sng" dirty="0"/>
              <a:t>Activity #3</a:t>
            </a:r>
            <a:br>
              <a:rPr lang="en-US" altLang="en-US" sz="4000" u="sng" dirty="0"/>
            </a:br>
            <a:r>
              <a:rPr lang="en-US" altLang="en-US" sz="4000" u="sng" dirty="0"/>
              <a:t>Making a rotating tessellation</a:t>
            </a:r>
          </a:p>
        </p:txBody>
      </p:sp>
      <p:sp>
        <p:nvSpPr>
          <p:cNvPr id="32772" name="AutoShape 4">
            <a:extLst>
              <a:ext uri="{FF2B5EF4-FFF2-40B4-BE49-F238E27FC236}">
                <a16:creationId xmlns:a16="http://schemas.microsoft.com/office/drawing/2014/main" id="{313ED90E-5594-2FAC-5604-4F7C6536D31E}"/>
              </a:ext>
            </a:extLst>
          </p:cNvPr>
          <p:cNvSpPr>
            <a:spLocks noChangeArrowheads="1"/>
          </p:cNvSpPr>
          <p:nvPr/>
        </p:nvSpPr>
        <p:spPr bwMode="auto">
          <a:xfrm>
            <a:off x="3352800" y="3381375"/>
            <a:ext cx="1714500" cy="1371600"/>
          </a:xfrm>
          <a:prstGeom prst="triangle">
            <a:avLst>
              <a:gd name="adj" fmla="val 50000"/>
            </a:avLst>
          </a:prstGeom>
          <a:solidFill>
            <a:srgbClr val="3366FF"/>
          </a:solidFill>
          <a:ln w="9525">
            <a:solidFill>
              <a:srgbClr val="000000"/>
            </a:solidFill>
            <a:miter lim="800000"/>
            <a:headEnd/>
            <a:tailEnd/>
          </a:ln>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endParaRPr lang="en-US" altLang="en-US"/>
          </a:p>
        </p:txBody>
      </p:sp>
      <p:sp>
        <p:nvSpPr>
          <p:cNvPr id="32773" name="Freeform 5">
            <a:extLst>
              <a:ext uri="{FF2B5EF4-FFF2-40B4-BE49-F238E27FC236}">
                <a16:creationId xmlns:a16="http://schemas.microsoft.com/office/drawing/2014/main" id="{E2CCF54F-9FA1-F72A-5363-0D492E81C51B}"/>
              </a:ext>
            </a:extLst>
          </p:cNvPr>
          <p:cNvSpPr>
            <a:spLocks/>
          </p:cNvSpPr>
          <p:nvPr/>
        </p:nvSpPr>
        <p:spPr bwMode="auto">
          <a:xfrm>
            <a:off x="3352800" y="3505200"/>
            <a:ext cx="914400" cy="1276350"/>
          </a:xfrm>
          <a:custGeom>
            <a:avLst/>
            <a:gdLst>
              <a:gd name="T0" fmla="*/ 0 w 1440"/>
              <a:gd name="T1" fmla="*/ 2147483646 h 2010"/>
              <a:gd name="T2" fmla="*/ 2147483646 w 1440"/>
              <a:gd name="T3" fmla="*/ 2147483646 h 2010"/>
              <a:gd name="T4" fmla="*/ 2147483646 w 1440"/>
              <a:gd name="T5" fmla="*/ 2147483646 h 2010"/>
              <a:gd name="T6" fmla="*/ 2147483646 w 1440"/>
              <a:gd name="T7" fmla="*/ 2147483646 h 2010"/>
              <a:gd name="T8" fmla="*/ 2147483646 w 1440"/>
              <a:gd name="T9" fmla="*/ 2147483646 h 2010"/>
              <a:gd name="T10" fmla="*/ 2147483646 w 1440"/>
              <a:gd name="T11" fmla="*/ 2147483646 h 2010"/>
              <a:gd name="T12" fmla="*/ 2147483646 w 1440"/>
              <a:gd name="T13" fmla="*/ 2147483646 h 2010"/>
              <a:gd name="T14" fmla="*/ 2147483646 w 1440"/>
              <a:gd name="T15" fmla="*/ 2147483646 h 2010"/>
              <a:gd name="T16" fmla="*/ 2147483646 w 1440"/>
              <a:gd name="T17" fmla="*/ 2147483646 h 2010"/>
              <a:gd name="T18" fmla="*/ 2147483646 w 1440"/>
              <a:gd name="T19" fmla="*/ 2147483646 h 2010"/>
              <a:gd name="T20" fmla="*/ 2147483646 w 1440"/>
              <a:gd name="T21" fmla="*/ 2147483646 h 2010"/>
              <a:gd name="T22" fmla="*/ 2147483646 w 1440"/>
              <a:gd name="T23" fmla="*/ 2147483646 h 2010"/>
              <a:gd name="T24" fmla="*/ 2147483646 w 1440"/>
              <a:gd name="T25" fmla="*/ 2147483646 h 2010"/>
              <a:gd name="T26" fmla="*/ 2147483646 w 1440"/>
              <a:gd name="T27" fmla="*/ 2147483646 h 2010"/>
              <a:gd name="T28" fmla="*/ 2147483646 w 1440"/>
              <a:gd name="T29" fmla="*/ 2147483646 h 2010"/>
              <a:gd name="T30" fmla="*/ 2147483646 w 1440"/>
              <a:gd name="T31" fmla="*/ 2147483646 h 2010"/>
              <a:gd name="T32" fmla="*/ 2147483646 w 1440"/>
              <a:gd name="T33" fmla="*/ 0 h 2010"/>
              <a:gd name="T34" fmla="*/ 0 w 1440"/>
              <a:gd name="T35" fmla="*/ 2147483646 h 2010"/>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440"/>
              <a:gd name="T55" fmla="*/ 0 h 2010"/>
              <a:gd name="T56" fmla="*/ 1440 w 1440"/>
              <a:gd name="T57" fmla="*/ 2010 h 2010"/>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440" h="2010">
                <a:moveTo>
                  <a:pt x="0" y="2010"/>
                </a:moveTo>
                <a:cubicBezTo>
                  <a:pt x="73" y="1992"/>
                  <a:pt x="86" y="1978"/>
                  <a:pt x="150" y="1950"/>
                </a:cubicBezTo>
                <a:cubicBezTo>
                  <a:pt x="220" y="1919"/>
                  <a:pt x="302" y="1899"/>
                  <a:pt x="375" y="1875"/>
                </a:cubicBezTo>
                <a:cubicBezTo>
                  <a:pt x="421" y="1860"/>
                  <a:pt x="476" y="1834"/>
                  <a:pt x="525" y="1830"/>
                </a:cubicBezTo>
                <a:cubicBezTo>
                  <a:pt x="620" y="1822"/>
                  <a:pt x="715" y="1820"/>
                  <a:pt x="810" y="1815"/>
                </a:cubicBezTo>
                <a:cubicBezTo>
                  <a:pt x="840" y="1805"/>
                  <a:pt x="878" y="1807"/>
                  <a:pt x="900" y="1785"/>
                </a:cubicBezTo>
                <a:cubicBezTo>
                  <a:pt x="996" y="1689"/>
                  <a:pt x="1057" y="1621"/>
                  <a:pt x="1080" y="1485"/>
                </a:cubicBezTo>
                <a:cubicBezTo>
                  <a:pt x="1086" y="1450"/>
                  <a:pt x="1089" y="1415"/>
                  <a:pt x="1095" y="1380"/>
                </a:cubicBezTo>
                <a:cubicBezTo>
                  <a:pt x="1104" y="1330"/>
                  <a:pt x="1125" y="1230"/>
                  <a:pt x="1125" y="1230"/>
                </a:cubicBezTo>
                <a:cubicBezTo>
                  <a:pt x="1115" y="1051"/>
                  <a:pt x="1094" y="893"/>
                  <a:pt x="1065" y="720"/>
                </a:cubicBezTo>
                <a:cubicBezTo>
                  <a:pt x="1069" y="683"/>
                  <a:pt x="1068" y="531"/>
                  <a:pt x="1125" y="495"/>
                </a:cubicBezTo>
                <a:cubicBezTo>
                  <a:pt x="1152" y="478"/>
                  <a:pt x="1189" y="483"/>
                  <a:pt x="1215" y="465"/>
                </a:cubicBezTo>
                <a:cubicBezTo>
                  <a:pt x="1230" y="455"/>
                  <a:pt x="1244" y="442"/>
                  <a:pt x="1260" y="435"/>
                </a:cubicBezTo>
                <a:cubicBezTo>
                  <a:pt x="1289" y="422"/>
                  <a:pt x="1350" y="405"/>
                  <a:pt x="1350" y="405"/>
                </a:cubicBezTo>
                <a:cubicBezTo>
                  <a:pt x="1380" y="360"/>
                  <a:pt x="1395" y="315"/>
                  <a:pt x="1425" y="270"/>
                </a:cubicBezTo>
                <a:cubicBezTo>
                  <a:pt x="1420" y="225"/>
                  <a:pt x="1440" y="210"/>
                  <a:pt x="1410" y="135"/>
                </a:cubicBezTo>
                <a:lnTo>
                  <a:pt x="1245" y="0"/>
                </a:lnTo>
                <a:lnTo>
                  <a:pt x="0" y="2010"/>
                </a:lnTo>
                <a:close/>
              </a:path>
            </a:pathLst>
          </a:custGeom>
          <a:solidFill>
            <a:srgbClr val="FFFF00"/>
          </a:solidFill>
          <a:ln w="9525">
            <a:solidFill>
              <a:srgbClr val="000000"/>
            </a:solidFill>
            <a:round/>
            <a:headEnd/>
            <a:tailEnd/>
          </a:ln>
        </p:spPr>
        <p:txBody>
          <a:bodyPr/>
          <a:lstStyle/>
          <a:p>
            <a:endParaRPr lang="en-US"/>
          </a:p>
        </p:txBody>
      </p:sp>
      <p:sp>
        <p:nvSpPr>
          <p:cNvPr id="32774" name="Text Box 6">
            <a:extLst>
              <a:ext uri="{FF2B5EF4-FFF2-40B4-BE49-F238E27FC236}">
                <a16:creationId xmlns:a16="http://schemas.microsoft.com/office/drawing/2014/main" id="{AEAF916F-AD57-DF53-FF09-57F92DDA1FA6}"/>
              </a:ext>
            </a:extLst>
          </p:cNvPr>
          <p:cNvSpPr txBox="1">
            <a:spLocks noChangeArrowheads="1"/>
          </p:cNvSpPr>
          <p:nvPr/>
        </p:nvSpPr>
        <p:spPr bwMode="auto">
          <a:xfrm>
            <a:off x="2895600" y="2933700"/>
            <a:ext cx="1028700" cy="79375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sz="1200">
                <a:solidFill>
                  <a:srgbClr val="000000"/>
                </a:solidFill>
              </a:rPr>
              <a:t>Point of </a:t>
            </a:r>
          </a:p>
          <a:p>
            <a:r>
              <a:rPr lang="en-US" altLang="en-US" sz="1200">
                <a:solidFill>
                  <a:srgbClr val="000000"/>
                </a:solidFill>
              </a:rPr>
              <a:t>Rotation</a:t>
            </a:r>
          </a:p>
          <a:p>
            <a:r>
              <a:rPr lang="en-US" altLang="en-US" sz="1200">
                <a:solidFill>
                  <a:srgbClr val="000000"/>
                </a:solidFill>
              </a:rPr>
              <a:t>60</a:t>
            </a:r>
            <a:r>
              <a:rPr lang="en-US" altLang="en-US" sz="1200" baseline="30000">
                <a:solidFill>
                  <a:srgbClr val="000000"/>
                </a:solidFill>
                <a:latin typeface="Times" panose="02020603050405020304" pitchFamily="18" charset="0"/>
              </a:rPr>
              <a:t>o</a:t>
            </a:r>
            <a:endParaRPr lang="en-US" altLang="en-US">
              <a:solidFill>
                <a:srgbClr val="000000"/>
              </a:solidFill>
            </a:endParaRPr>
          </a:p>
        </p:txBody>
      </p:sp>
      <p:sp>
        <p:nvSpPr>
          <p:cNvPr id="32775" name="Text Box 7">
            <a:extLst>
              <a:ext uri="{FF2B5EF4-FFF2-40B4-BE49-F238E27FC236}">
                <a16:creationId xmlns:a16="http://schemas.microsoft.com/office/drawing/2014/main" id="{ADC85226-0570-23EE-AFE5-173ADF2192B9}"/>
              </a:ext>
            </a:extLst>
          </p:cNvPr>
          <p:cNvSpPr txBox="1">
            <a:spLocks noChangeArrowheads="1"/>
          </p:cNvSpPr>
          <p:nvPr/>
        </p:nvSpPr>
        <p:spPr bwMode="auto">
          <a:xfrm>
            <a:off x="4152900" y="4295775"/>
            <a:ext cx="571500" cy="342900"/>
          </a:xfrm>
          <a:prstGeom prst="rect">
            <a:avLst/>
          </a:prstGeom>
          <a:solidFill>
            <a:srgbClr val="3366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endParaRPr lang="en-US" altLang="en-US"/>
          </a:p>
        </p:txBody>
      </p:sp>
      <p:sp>
        <p:nvSpPr>
          <p:cNvPr id="32776" name="Freeform 8">
            <a:extLst>
              <a:ext uri="{FF2B5EF4-FFF2-40B4-BE49-F238E27FC236}">
                <a16:creationId xmlns:a16="http://schemas.microsoft.com/office/drawing/2014/main" id="{4B4ACDA2-9CB4-4604-70E0-CE5365ED9BBF}"/>
              </a:ext>
            </a:extLst>
          </p:cNvPr>
          <p:cNvSpPr>
            <a:spLocks/>
          </p:cNvSpPr>
          <p:nvPr/>
        </p:nvSpPr>
        <p:spPr bwMode="auto">
          <a:xfrm rot="-3900000">
            <a:off x="4314825" y="3438525"/>
            <a:ext cx="914400" cy="1276350"/>
          </a:xfrm>
          <a:custGeom>
            <a:avLst/>
            <a:gdLst>
              <a:gd name="T0" fmla="*/ 0 w 1440"/>
              <a:gd name="T1" fmla="*/ 2147483646 h 2010"/>
              <a:gd name="T2" fmla="*/ 2147483646 w 1440"/>
              <a:gd name="T3" fmla="*/ 2147483646 h 2010"/>
              <a:gd name="T4" fmla="*/ 2147483646 w 1440"/>
              <a:gd name="T5" fmla="*/ 2147483646 h 2010"/>
              <a:gd name="T6" fmla="*/ 2147483646 w 1440"/>
              <a:gd name="T7" fmla="*/ 2147483646 h 2010"/>
              <a:gd name="T8" fmla="*/ 2147483646 w 1440"/>
              <a:gd name="T9" fmla="*/ 2147483646 h 2010"/>
              <a:gd name="T10" fmla="*/ 2147483646 w 1440"/>
              <a:gd name="T11" fmla="*/ 2147483646 h 2010"/>
              <a:gd name="T12" fmla="*/ 2147483646 w 1440"/>
              <a:gd name="T13" fmla="*/ 2147483646 h 2010"/>
              <a:gd name="T14" fmla="*/ 2147483646 w 1440"/>
              <a:gd name="T15" fmla="*/ 2147483646 h 2010"/>
              <a:gd name="T16" fmla="*/ 2147483646 w 1440"/>
              <a:gd name="T17" fmla="*/ 2147483646 h 2010"/>
              <a:gd name="T18" fmla="*/ 2147483646 w 1440"/>
              <a:gd name="T19" fmla="*/ 2147483646 h 2010"/>
              <a:gd name="T20" fmla="*/ 2147483646 w 1440"/>
              <a:gd name="T21" fmla="*/ 2147483646 h 2010"/>
              <a:gd name="T22" fmla="*/ 2147483646 w 1440"/>
              <a:gd name="T23" fmla="*/ 2147483646 h 2010"/>
              <a:gd name="T24" fmla="*/ 2147483646 w 1440"/>
              <a:gd name="T25" fmla="*/ 2147483646 h 2010"/>
              <a:gd name="T26" fmla="*/ 2147483646 w 1440"/>
              <a:gd name="T27" fmla="*/ 2147483646 h 2010"/>
              <a:gd name="T28" fmla="*/ 2147483646 w 1440"/>
              <a:gd name="T29" fmla="*/ 2147483646 h 2010"/>
              <a:gd name="T30" fmla="*/ 2147483646 w 1440"/>
              <a:gd name="T31" fmla="*/ 2147483646 h 2010"/>
              <a:gd name="T32" fmla="*/ 2147483646 w 1440"/>
              <a:gd name="T33" fmla="*/ 0 h 2010"/>
              <a:gd name="T34" fmla="*/ 0 w 1440"/>
              <a:gd name="T35" fmla="*/ 2147483646 h 2010"/>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440"/>
              <a:gd name="T55" fmla="*/ 0 h 2010"/>
              <a:gd name="T56" fmla="*/ 1440 w 1440"/>
              <a:gd name="T57" fmla="*/ 2010 h 2010"/>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440" h="2010">
                <a:moveTo>
                  <a:pt x="0" y="2010"/>
                </a:moveTo>
                <a:cubicBezTo>
                  <a:pt x="73" y="1992"/>
                  <a:pt x="86" y="1978"/>
                  <a:pt x="150" y="1950"/>
                </a:cubicBezTo>
                <a:cubicBezTo>
                  <a:pt x="220" y="1919"/>
                  <a:pt x="302" y="1899"/>
                  <a:pt x="375" y="1875"/>
                </a:cubicBezTo>
                <a:cubicBezTo>
                  <a:pt x="421" y="1860"/>
                  <a:pt x="476" y="1834"/>
                  <a:pt x="525" y="1830"/>
                </a:cubicBezTo>
                <a:cubicBezTo>
                  <a:pt x="620" y="1822"/>
                  <a:pt x="715" y="1820"/>
                  <a:pt x="810" y="1815"/>
                </a:cubicBezTo>
                <a:cubicBezTo>
                  <a:pt x="840" y="1805"/>
                  <a:pt x="878" y="1807"/>
                  <a:pt x="900" y="1785"/>
                </a:cubicBezTo>
                <a:cubicBezTo>
                  <a:pt x="996" y="1689"/>
                  <a:pt x="1057" y="1621"/>
                  <a:pt x="1080" y="1485"/>
                </a:cubicBezTo>
                <a:cubicBezTo>
                  <a:pt x="1086" y="1450"/>
                  <a:pt x="1089" y="1415"/>
                  <a:pt x="1095" y="1380"/>
                </a:cubicBezTo>
                <a:cubicBezTo>
                  <a:pt x="1104" y="1330"/>
                  <a:pt x="1125" y="1230"/>
                  <a:pt x="1125" y="1230"/>
                </a:cubicBezTo>
                <a:cubicBezTo>
                  <a:pt x="1115" y="1051"/>
                  <a:pt x="1094" y="893"/>
                  <a:pt x="1065" y="720"/>
                </a:cubicBezTo>
                <a:cubicBezTo>
                  <a:pt x="1069" y="683"/>
                  <a:pt x="1068" y="531"/>
                  <a:pt x="1125" y="495"/>
                </a:cubicBezTo>
                <a:cubicBezTo>
                  <a:pt x="1152" y="478"/>
                  <a:pt x="1189" y="483"/>
                  <a:pt x="1215" y="465"/>
                </a:cubicBezTo>
                <a:cubicBezTo>
                  <a:pt x="1230" y="455"/>
                  <a:pt x="1244" y="442"/>
                  <a:pt x="1260" y="435"/>
                </a:cubicBezTo>
                <a:cubicBezTo>
                  <a:pt x="1289" y="422"/>
                  <a:pt x="1350" y="405"/>
                  <a:pt x="1350" y="405"/>
                </a:cubicBezTo>
                <a:cubicBezTo>
                  <a:pt x="1380" y="360"/>
                  <a:pt x="1395" y="315"/>
                  <a:pt x="1425" y="270"/>
                </a:cubicBezTo>
                <a:cubicBezTo>
                  <a:pt x="1420" y="225"/>
                  <a:pt x="1440" y="210"/>
                  <a:pt x="1410" y="135"/>
                </a:cubicBezTo>
                <a:lnTo>
                  <a:pt x="1245" y="0"/>
                </a:lnTo>
                <a:lnTo>
                  <a:pt x="0" y="2010"/>
                </a:lnTo>
                <a:close/>
              </a:path>
            </a:pathLst>
          </a:custGeom>
          <a:solidFill>
            <a:srgbClr val="FFFF00"/>
          </a:solidFill>
          <a:ln w="9525">
            <a:solidFill>
              <a:srgbClr val="000000"/>
            </a:solidFill>
            <a:round/>
            <a:headEnd/>
            <a:tailEnd/>
          </a:ln>
        </p:spPr>
        <p:txBody>
          <a:bodyPr/>
          <a:lstStyle/>
          <a:p>
            <a:endParaRPr lang="en-US"/>
          </a:p>
        </p:txBody>
      </p:sp>
      <p:sp>
        <p:nvSpPr>
          <p:cNvPr id="32777" name="Text Box 9">
            <a:extLst>
              <a:ext uri="{FF2B5EF4-FFF2-40B4-BE49-F238E27FC236}">
                <a16:creationId xmlns:a16="http://schemas.microsoft.com/office/drawing/2014/main" id="{AD1E8901-CCFE-8E94-3ECE-8D2AB1BB3912}"/>
              </a:ext>
            </a:extLst>
          </p:cNvPr>
          <p:cNvSpPr txBox="1">
            <a:spLocks noChangeArrowheads="1"/>
          </p:cNvSpPr>
          <p:nvPr/>
        </p:nvSpPr>
        <p:spPr bwMode="auto">
          <a:xfrm>
            <a:off x="1981200" y="4876800"/>
            <a:ext cx="800100" cy="45720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sz="1200">
                <a:solidFill>
                  <a:srgbClr val="000000"/>
                </a:solidFill>
              </a:rPr>
              <a:t>Line up </a:t>
            </a:r>
          </a:p>
          <a:p>
            <a:r>
              <a:rPr lang="en-US" altLang="en-US" sz="1200">
                <a:solidFill>
                  <a:srgbClr val="000000"/>
                </a:solidFill>
              </a:rPr>
              <a:t>Edges</a:t>
            </a:r>
            <a:endParaRPr lang="en-US" altLang="en-US">
              <a:solidFill>
                <a:srgbClr val="000000"/>
              </a:solidFill>
            </a:endParaRPr>
          </a:p>
        </p:txBody>
      </p:sp>
      <p:sp>
        <p:nvSpPr>
          <p:cNvPr id="32778" name="AutoShape 10">
            <a:extLst>
              <a:ext uri="{FF2B5EF4-FFF2-40B4-BE49-F238E27FC236}">
                <a16:creationId xmlns:a16="http://schemas.microsoft.com/office/drawing/2014/main" id="{D0BAD2ED-C45D-7EF4-9F60-1EEA0270A07F}"/>
              </a:ext>
            </a:extLst>
          </p:cNvPr>
          <p:cNvSpPr>
            <a:spLocks noChangeArrowheads="1"/>
          </p:cNvSpPr>
          <p:nvPr/>
        </p:nvSpPr>
        <p:spPr bwMode="auto">
          <a:xfrm rot="10800000">
            <a:off x="3924300" y="4876800"/>
            <a:ext cx="742950" cy="228600"/>
          </a:xfrm>
          <a:prstGeom prst="curvedDownArrow">
            <a:avLst>
              <a:gd name="adj1" fmla="val 65000"/>
              <a:gd name="adj2" fmla="val 130000"/>
              <a:gd name="adj3" fmla="val 33333"/>
            </a:avLst>
          </a:prstGeom>
          <a:solidFill>
            <a:srgbClr val="FFFFFF"/>
          </a:solidFill>
          <a:ln w="9525">
            <a:solidFill>
              <a:srgbClr val="000000"/>
            </a:solidFill>
            <a:miter lim="800000"/>
            <a:headEnd/>
            <a:tailEnd/>
          </a:ln>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endParaRPr lang="en-US" altLang="en-US"/>
          </a:p>
        </p:txBody>
      </p:sp>
      <p:sp>
        <p:nvSpPr>
          <p:cNvPr id="32779" name="Line 11">
            <a:extLst>
              <a:ext uri="{FF2B5EF4-FFF2-40B4-BE49-F238E27FC236}">
                <a16:creationId xmlns:a16="http://schemas.microsoft.com/office/drawing/2014/main" id="{A3335DA9-AC4F-705C-51D1-8DD2A8C00B32}"/>
              </a:ext>
            </a:extLst>
          </p:cNvPr>
          <p:cNvSpPr>
            <a:spLocks noChangeShapeType="1"/>
          </p:cNvSpPr>
          <p:nvPr/>
        </p:nvSpPr>
        <p:spPr bwMode="auto">
          <a:xfrm rot="6600000" flipH="1" flipV="1">
            <a:off x="2781300" y="4762500"/>
            <a:ext cx="457200" cy="457200"/>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32780" name="Text Box 12">
            <a:extLst>
              <a:ext uri="{FF2B5EF4-FFF2-40B4-BE49-F238E27FC236}">
                <a16:creationId xmlns:a16="http://schemas.microsoft.com/office/drawing/2014/main" id="{8E60C401-309F-0433-F04B-82A01A687DF0}"/>
              </a:ext>
            </a:extLst>
          </p:cNvPr>
          <p:cNvSpPr txBox="1">
            <a:spLocks noChangeArrowheads="1"/>
          </p:cNvSpPr>
          <p:nvPr/>
        </p:nvSpPr>
        <p:spPr bwMode="auto">
          <a:xfrm>
            <a:off x="4038600" y="4524375"/>
            <a:ext cx="457200" cy="228600"/>
          </a:xfrm>
          <a:prstGeom prst="rect">
            <a:avLst/>
          </a:prstGeom>
          <a:solidFill>
            <a:srgbClr val="3366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endParaRPr lang="en-US" altLang="en-US"/>
          </a:p>
        </p:txBody>
      </p:sp>
      <p:sp>
        <p:nvSpPr>
          <p:cNvPr id="32781" name="Freeform 13">
            <a:extLst>
              <a:ext uri="{FF2B5EF4-FFF2-40B4-BE49-F238E27FC236}">
                <a16:creationId xmlns:a16="http://schemas.microsoft.com/office/drawing/2014/main" id="{638FC418-EDE9-A95C-D884-2B1CA1FB29C5}"/>
              </a:ext>
            </a:extLst>
          </p:cNvPr>
          <p:cNvSpPr>
            <a:spLocks/>
          </p:cNvSpPr>
          <p:nvPr/>
        </p:nvSpPr>
        <p:spPr bwMode="auto">
          <a:xfrm rot="7200000">
            <a:off x="4438650" y="4344988"/>
            <a:ext cx="554038" cy="703262"/>
          </a:xfrm>
          <a:custGeom>
            <a:avLst/>
            <a:gdLst>
              <a:gd name="T0" fmla="*/ 2147483646 w 872"/>
              <a:gd name="T1" fmla="*/ 2147483646 h 1107"/>
              <a:gd name="T2" fmla="*/ 2147483646 w 872"/>
              <a:gd name="T3" fmla="*/ 2147483646 h 1107"/>
              <a:gd name="T4" fmla="*/ 2147483646 w 872"/>
              <a:gd name="T5" fmla="*/ 2147483646 h 1107"/>
              <a:gd name="T6" fmla="*/ 2147483646 w 872"/>
              <a:gd name="T7" fmla="*/ 2147483646 h 1107"/>
              <a:gd name="T8" fmla="*/ 2147483646 w 872"/>
              <a:gd name="T9" fmla="*/ 2147483646 h 1107"/>
              <a:gd name="T10" fmla="*/ 2147483646 w 872"/>
              <a:gd name="T11" fmla="*/ 2147483646 h 1107"/>
              <a:gd name="T12" fmla="*/ 2147483646 w 872"/>
              <a:gd name="T13" fmla="*/ 2147483646 h 1107"/>
              <a:gd name="T14" fmla="*/ 2147483646 w 872"/>
              <a:gd name="T15" fmla="*/ 2147483646 h 1107"/>
              <a:gd name="T16" fmla="*/ 2147483646 w 872"/>
              <a:gd name="T17" fmla="*/ 2147483646 h 1107"/>
              <a:gd name="T18" fmla="*/ 2147483646 w 872"/>
              <a:gd name="T19" fmla="*/ 2147483646 h 1107"/>
              <a:gd name="T20" fmla="*/ 2147483646 w 872"/>
              <a:gd name="T21" fmla="*/ 2147483646 h 1107"/>
              <a:gd name="T22" fmla="*/ 2147483646 w 872"/>
              <a:gd name="T23" fmla="*/ 2147483646 h 1107"/>
              <a:gd name="T24" fmla="*/ 2147483646 w 872"/>
              <a:gd name="T25" fmla="*/ 2147483646 h 1107"/>
              <a:gd name="T26" fmla="*/ 2147483646 w 872"/>
              <a:gd name="T27" fmla="*/ 2147483646 h 1107"/>
              <a:gd name="T28" fmla="*/ 2147483646 w 872"/>
              <a:gd name="T29" fmla="*/ 2147483646 h 1107"/>
              <a:gd name="T30" fmla="*/ 2147483646 w 872"/>
              <a:gd name="T31" fmla="*/ 2147483646 h 1107"/>
              <a:gd name="T32" fmla="*/ 2147483646 w 872"/>
              <a:gd name="T33" fmla="*/ 2147483646 h 1107"/>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872"/>
              <a:gd name="T52" fmla="*/ 0 h 1107"/>
              <a:gd name="T53" fmla="*/ 872 w 872"/>
              <a:gd name="T54" fmla="*/ 1107 h 1107"/>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872" h="1107">
                <a:moveTo>
                  <a:pt x="212" y="57"/>
                </a:moveTo>
                <a:cubicBezTo>
                  <a:pt x="154" y="144"/>
                  <a:pt x="108" y="234"/>
                  <a:pt x="62" y="327"/>
                </a:cubicBezTo>
                <a:cubicBezTo>
                  <a:pt x="0" y="451"/>
                  <a:pt x="103" y="288"/>
                  <a:pt x="17" y="417"/>
                </a:cubicBezTo>
                <a:cubicBezTo>
                  <a:pt x="22" y="507"/>
                  <a:pt x="19" y="598"/>
                  <a:pt x="32" y="687"/>
                </a:cubicBezTo>
                <a:cubicBezTo>
                  <a:pt x="41" y="749"/>
                  <a:pt x="160" y="812"/>
                  <a:pt x="197" y="837"/>
                </a:cubicBezTo>
                <a:cubicBezTo>
                  <a:pt x="227" y="857"/>
                  <a:pt x="253" y="886"/>
                  <a:pt x="287" y="897"/>
                </a:cubicBezTo>
                <a:cubicBezTo>
                  <a:pt x="372" y="925"/>
                  <a:pt x="456" y="932"/>
                  <a:pt x="542" y="957"/>
                </a:cubicBezTo>
                <a:cubicBezTo>
                  <a:pt x="599" y="973"/>
                  <a:pt x="641" y="1006"/>
                  <a:pt x="692" y="1032"/>
                </a:cubicBezTo>
                <a:cubicBezTo>
                  <a:pt x="756" y="1064"/>
                  <a:pt x="819" y="1054"/>
                  <a:pt x="872" y="1107"/>
                </a:cubicBezTo>
                <a:cubicBezTo>
                  <a:pt x="797" y="1057"/>
                  <a:pt x="809" y="1022"/>
                  <a:pt x="782" y="942"/>
                </a:cubicBezTo>
                <a:cubicBezTo>
                  <a:pt x="772" y="912"/>
                  <a:pt x="774" y="874"/>
                  <a:pt x="752" y="852"/>
                </a:cubicBezTo>
                <a:cubicBezTo>
                  <a:pt x="623" y="723"/>
                  <a:pt x="551" y="551"/>
                  <a:pt x="452" y="402"/>
                </a:cubicBezTo>
                <a:cubicBezTo>
                  <a:pt x="442" y="387"/>
                  <a:pt x="428" y="374"/>
                  <a:pt x="422" y="357"/>
                </a:cubicBezTo>
                <a:cubicBezTo>
                  <a:pt x="417" y="342"/>
                  <a:pt x="415" y="326"/>
                  <a:pt x="407" y="312"/>
                </a:cubicBezTo>
                <a:cubicBezTo>
                  <a:pt x="407" y="312"/>
                  <a:pt x="332" y="200"/>
                  <a:pt x="317" y="177"/>
                </a:cubicBezTo>
                <a:cubicBezTo>
                  <a:pt x="307" y="162"/>
                  <a:pt x="297" y="147"/>
                  <a:pt x="287" y="132"/>
                </a:cubicBezTo>
                <a:cubicBezTo>
                  <a:pt x="284" y="127"/>
                  <a:pt x="212" y="0"/>
                  <a:pt x="212" y="57"/>
                </a:cubicBezTo>
                <a:close/>
              </a:path>
            </a:pathLst>
          </a:custGeom>
          <a:solidFill>
            <a:srgbClr val="FF6600"/>
          </a:solidFill>
          <a:ln w="9525">
            <a:solidFill>
              <a:srgbClr val="000000"/>
            </a:solidFill>
            <a:round/>
            <a:headEnd/>
            <a:tailEnd/>
          </a:ln>
        </p:spPr>
        <p:txBody>
          <a:bodyPr/>
          <a:lstStyle/>
          <a:p>
            <a:endParaRPr lang="en-US"/>
          </a:p>
        </p:txBody>
      </p:sp>
      <p:sp>
        <p:nvSpPr>
          <p:cNvPr id="32782" name="Freeform 14">
            <a:extLst>
              <a:ext uri="{FF2B5EF4-FFF2-40B4-BE49-F238E27FC236}">
                <a16:creationId xmlns:a16="http://schemas.microsoft.com/office/drawing/2014/main" id="{15FD22F1-E728-DD15-8D4E-759118273437}"/>
              </a:ext>
            </a:extLst>
          </p:cNvPr>
          <p:cNvSpPr>
            <a:spLocks/>
          </p:cNvSpPr>
          <p:nvPr/>
        </p:nvSpPr>
        <p:spPr bwMode="auto">
          <a:xfrm rot="-3600000">
            <a:off x="3427413" y="4459287"/>
            <a:ext cx="554038" cy="703263"/>
          </a:xfrm>
          <a:custGeom>
            <a:avLst/>
            <a:gdLst>
              <a:gd name="T0" fmla="*/ 2147483646 w 872"/>
              <a:gd name="T1" fmla="*/ 2147483646 h 1107"/>
              <a:gd name="T2" fmla="*/ 2147483646 w 872"/>
              <a:gd name="T3" fmla="*/ 2147483646 h 1107"/>
              <a:gd name="T4" fmla="*/ 2147483646 w 872"/>
              <a:gd name="T5" fmla="*/ 2147483646 h 1107"/>
              <a:gd name="T6" fmla="*/ 2147483646 w 872"/>
              <a:gd name="T7" fmla="*/ 2147483646 h 1107"/>
              <a:gd name="T8" fmla="*/ 2147483646 w 872"/>
              <a:gd name="T9" fmla="*/ 2147483646 h 1107"/>
              <a:gd name="T10" fmla="*/ 2147483646 w 872"/>
              <a:gd name="T11" fmla="*/ 2147483646 h 1107"/>
              <a:gd name="T12" fmla="*/ 2147483646 w 872"/>
              <a:gd name="T13" fmla="*/ 2147483646 h 1107"/>
              <a:gd name="T14" fmla="*/ 2147483646 w 872"/>
              <a:gd name="T15" fmla="*/ 2147483646 h 1107"/>
              <a:gd name="T16" fmla="*/ 2147483646 w 872"/>
              <a:gd name="T17" fmla="*/ 2147483646 h 1107"/>
              <a:gd name="T18" fmla="*/ 2147483646 w 872"/>
              <a:gd name="T19" fmla="*/ 2147483646 h 1107"/>
              <a:gd name="T20" fmla="*/ 2147483646 w 872"/>
              <a:gd name="T21" fmla="*/ 2147483646 h 1107"/>
              <a:gd name="T22" fmla="*/ 2147483646 w 872"/>
              <a:gd name="T23" fmla="*/ 2147483646 h 1107"/>
              <a:gd name="T24" fmla="*/ 2147483646 w 872"/>
              <a:gd name="T25" fmla="*/ 2147483646 h 1107"/>
              <a:gd name="T26" fmla="*/ 2147483646 w 872"/>
              <a:gd name="T27" fmla="*/ 2147483646 h 1107"/>
              <a:gd name="T28" fmla="*/ 2147483646 w 872"/>
              <a:gd name="T29" fmla="*/ 2147483646 h 1107"/>
              <a:gd name="T30" fmla="*/ 2147483646 w 872"/>
              <a:gd name="T31" fmla="*/ 2147483646 h 1107"/>
              <a:gd name="T32" fmla="*/ 2147483646 w 872"/>
              <a:gd name="T33" fmla="*/ 2147483646 h 1107"/>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872"/>
              <a:gd name="T52" fmla="*/ 0 h 1107"/>
              <a:gd name="T53" fmla="*/ 872 w 872"/>
              <a:gd name="T54" fmla="*/ 1107 h 1107"/>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872" h="1107">
                <a:moveTo>
                  <a:pt x="212" y="57"/>
                </a:moveTo>
                <a:cubicBezTo>
                  <a:pt x="154" y="144"/>
                  <a:pt x="108" y="234"/>
                  <a:pt x="62" y="327"/>
                </a:cubicBezTo>
                <a:cubicBezTo>
                  <a:pt x="0" y="451"/>
                  <a:pt x="103" y="288"/>
                  <a:pt x="17" y="417"/>
                </a:cubicBezTo>
                <a:cubicBezTo>
                  <a:pt x="22" y="507"/>
                  <a:pt x="19" y="598"/>
                  <a:pt x="32" y="687"/>
                </a:cubicBezTo>
                <a:cubicBezTo>
                  <a:pt x="41" y="749"/>
                  <a:pt x="160" y="812"/>
                  <a:pt x="197" y="837"/>
                </a:cubicBezTo>
                <a:cubicBezTo>
                  <a:pt x="227" y="857"/>
                  <a:pt x="253" y="886"/>
                  <a:pt x="287" y="897"/>
                </a:cubicBezTo>
                <a:cubicBezTo>
                  <a:pt x="372" y="925"/>
                  <a:pt x="456" y="932"/>
                  <a:pt x="542" y="957"/>
                </a:cubicBezTo>
                <a:cubicBezTo>
                  <a:pt x="599" y="973"/>
                  <a:pt x="641" y="1006"/>
                  <a:pt x="692" y="1032"/>
                </a:cubicBezTo>
                <a:cubicBezTo>
                  <a:pt x="756" y="1064"/>
                  <a:pt x="819" y="1054"/>
                  <a:pt x="872" y="1107"/>
                </a:cubicBezTo>
                <a:cubicBezTo>
                  <a:pt x="797" y="1057"/>
                  <a:pt x="809" y="1022"/>
                  <a:pt x="782" y="942"/>
                </a:cubicBezTo>
                <a:cubicBezTo>
                  <a:pt x="772" y="912"/>
                  <a:pt x="774" y="874"/>
                  <a:pt x="752" y="852"/>
                </a:cubicBezTo>
                <a:cubicBezTo>
                  <a:pt x="623" y="723"/>
                  <a:pt x="551" y="551"/>
                  <a:pt x="452" y="402"/>
                </a:cubicBezTo>
                <a:cubicBezTo>
                  <a:pt x="442" y="387"/>
                  <a:pt x="428" y="374"/>
                  <a:pt x="422" y="357"/>
                </a:cubicBezTo>
                <a:cubicBezTo>
                  <a:pt x="417" y="342"/>
                  <a:pt x="415" y="326"/>
                  <a:pt x="407" y="312"/>
                </a:cubicBezTo>
                <a:cubicBezTo>
                  <a:pt x="407" y="312"/>
                  <a:pt x="332" y="200"/>
                  <a:pt x="317" y="177"/>
                </a:cubicBezTo>
                <a:cubicBezTo>
                  <a:pt x="307" y="162"/>
                  <a:pt x="297" y="147"/>
                  <a:pt x="287" y="132"/>
                </a:cubicBezTo>
                <a:cubicBezTo>
                  <a:pt x="284" y="127"/>
                  <a:pt x="212" y="0"/>
                  <a:pt x="212" y="57"/>
                </a:cubicBezTo>
                <a:close/>
              </a:path>
            </a:pathLst>
          </a:custGeom>
          <a:solidFill>
            <a:srgbClr val="FF6600"/>
          </a:solidFill>
          <a:ln w="9525">
            <a:solidFill>
              <a:srgbClr val="000000"/>
            </a:solidFill>
            <a:round/>
            <a:headEnd/>
            <a:tailEnd/>
          </a:ln>
        </p:spPr>
        <p:txBody>
          <a:bodyPr/>
          <a:lstStyle/>
          <a:p>
            <a:endParaRPr lang="en-US"/>
          </a:p>
        </p:txBody>
      </p:sp>
      <p:sp>
        <p:nvSpPr>
          <p:cNvPr id="32783" name="AutoShape 15">
            <a:extLst>
              <a:ext uri="{FF2B5EF4-FFF2-40B4-BE49-F238E27FC236}">
                <a16:creationId xmlns:a16="http://schemas.microsoft.com/office/drawing/2014/main" id="{BC12E29F-54A1-9C06-A940-E3E215E0E7E0}"/>
              </a:ext>
            </a:extLst>
          </p:cNvPr>
          <p:cNvSpPr>
            <a:spLocks noChangeArrowheads="1"/>
          </p:cNvSpPr>
          <p:nvPr/>
        </p:nvSpPr>
        <p:spPr bwMode="auto">
          <a:xfrm rot="-5400000">
            <a:off x="4267200" y="3733800"/>
            <a:ext cx="342900" cy="800100"/>
          </a:xfrm>
          <a:prstGeom prst="curvedRightArrow">
            <a:avLst>
              <a:gd name="adj1" fmla="val 46667"/>
              <a:gd name="adj2" fmla="val 93333"/>
              <a:gd name="adj3" fmla="val 33333"/>
            </a:avLst>
          </a:prstGeom>
          <a:solidFill>
            <a:srgbClr val="FFFFFF"/>
          </a:solidFill>
          <a:ln w="9525">
            <a:solidFill>
              <a:srgbClr val="000000"/>
            </a:solidFill>
            <a:miter lim="800000"/>
            <a:headEnd/>
            <a:tailEnd/>
          </a:ln>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endParaRPr lang="en-US" altLang="en-US"/>
          </a:p>
        </p:txBody>
      </p:sp>
      <p:sp>
        <p:nvSpPr>
          <p:cNvPr id="32784" name="Line 16">
            <a:extLst>
              <a:ext uri="{FF2B5EF4-FFF2-40B4-BE49-F238E27FC236}">
                <a16:creationId xmlns:a16="http://schemas.microsoft.com/office/drawing/2014/main" id="{30FD2015-DA59-0095-5E4F-597E4DFCC339}"/>
              </a:ext>
            </a:extLst>
          </p:cNvPr>
          <p:cNvSpPr>
            <a:spLocks noChangeShapeType="1"/>
          </p:cNvSpPr>
          <p:nvPr/>
        </p:nvSpPr>
        <p:spPr bwMode="auto">
          <a:xfrm rot="2700000" flipH="1">
            <a:off x="4054475" y="5064125"/>
            <a:ext cx="914400" cy="0"/>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32785" name="Line 17">
            <a:extLst>
              <a:ext uri="{FF2B5EF4-FFF2-40B4-BE49-F238E27FC236}">
                <a16:creationId xmlns:a16="http://schemas.microsoft.com/office/drawing/2014/main" id="{9B00FC3C-38AD-8F59-41B9-4F0A20FD6886}"/>
              </a:ext>
            </a:extLst>
          </p:cNvPr>
          <p:cNvSpPr>
            <a:spLocks noChangeShapeType="1"/>
          </p:cNvSpPr>
          <p:nvPr/>
        </p:nvSpPr>
        <p:spPr bwMode="auto">
          <a:xfrm>
            <a:off x="3581400" y="3162300"/>
            <a:ext cx="571500" cy="228600"/>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32786" name="Line 18">
            <a:extLst>
              <a:ext uri="{FF2B5EF4-FFF2-40B4-BE49-F238E27FC236}">
                <a16:creationId xmlns:a16="http://schemas.microsoft.com/office/drawing/2014/main" id="{4701755F-C234-F960-06A6-CBEF6D5A2112}"/>
              </a:ext>
            </a:extLst>
          </p:cNvPr>
          <p:cNvSpPr>
            <a:spLocks noChangeShapeType="1"/>
          </p:cNvSpPr>
          <p:nvPr/>
        </p:nvSpPr>
        <p:spPr bwMode="auto">
          <a:xfrm rot="4500000" flipH="1" flipV="1">
            <a:off x="3346450" y="3460750"/>
            <a:ext cx="571500" cy="1943100"/>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3">
            <a:extLst>
              <a:ext uri="{FF2B5EF4-FFF2-40B4-BE49-F238E27FC236}">
                <a16:creationId xmlns:a16="http://schemas.microsoft.com/office/drawing/2014/main" id="{73AB4F74-5583-3AD7-6C98-D72355BE3A92}"/>
              </a:ext>
            </a:extLst>
          </p:cNvPr>
          <p:cNvSpPr>
            <a:spLocks noGrp="1" noChangeArrowheads="1"/>
          </p:cNvSpPr>
          <p:nvPr>
            <p:ph idx="1"/>
          </p:nvPr>
        </p:nvSpPr>
        <p:spPr/>
        <p:txBody>
          <a:bodyPr/>
          <a:lstStyle/>
          <a:p>
            <a:pPr eaLnBrk="1" hangingPunct="1"/>
            <a:r>
              <a:rPr lang="en-US" altLang="en-US" dirty="0"/>
              <a:t>Tape your tessellations together with everyone else’s to make a classroom quilt.</a:t>
            </a:r>
          </a:p>
        </p:txBody>
      </p:sp>
      <p:sp>
        <p:nvSpPr>
          <p:cNvPr id="33795" name="Rectangle 2">
            <a:extLst>
              <a:ext uri="{FF2B5EF4-FFF2-40B4-BE49-F238E27FC236}">
                <a16:creationId xmlns:a16="http://schemas.microsoft.com/office/drawing/2014/main" id="{23577190-7694-42FE-4ED7-6A687EA38488}"/>
              </a:ext>
            </a:extLst>
          </p:cNvPr>
          <p:cNvSpPr>
            <a:spLocks noGrp="1" noChangeArrowheads="1"/>
          </p:cNvSpPr>
          <p:nvPr>
            <p:ph type="title"/>
          </p:nvPr>
        </p:nvSpPr>
        <p:spPr/>
        <p:txBody>
          <a:bodyPr/>
          <a:lstStyle/>
          <a:p>
            <a:pPr algn="l" eaLnBrk="1" hangingPunct="1"/>
            <a:r>
              <a:rPr lang="en-US" altLang="en-US" sz="4000" u="sng"/>
              <a:t>Putting it all together</a:t>
            </a:r>
            <a:br>
              <a:rPr lang="en-US" altLang="en-US" sz="4000" u="sng"/>
            </a:br>
            <a:r>
              <a:rPr lang="en-US" altLang="en-US" sz="4000" u="sng"/>
              <a:t>The Classroom Quilt</a:t>
            </a:r>
          </a:p>
        </p:txBody>
      </p:sp>
      <p:pic>
        <p:nvPicPr>
          <p:cNvPr id="33796" name="Picture 4" descr="MCj03564830000[1]">
            <a:extLst>
              <a:ext uri="{FF2B5EF4-FFF2-40B4-BE49-F238E27FC236}">
                <a16:creationId xmlns:a16="http://schemas.microsoft.com/office/drawing/2014/main" id="{37B3CC52-B580-15C5-5363-7E3484F5395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14600" y="3016250"/>
            <a:ext cx="3343275" cy="3232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3">
            <a:extLst>
              <a:ext uri="{FF2B5EF4-FFF2-40B4-BE49-F238E27FC236}">
                <a16:creationId xmlns:a16="http://schemas.microsoft.com/office/drawing/2014/main" id="{64938A89-2A0B-164D-B353-A5F1A35133C4}"/>
              </a:ext>
            </a:extLst>
          </p:cNvPr>
          <p:cNvSpPr>
            <a:spLocks noGrp="1" noChangeArrowheads="1"/>
          </p:cNvSpPr>
          <p:nvPr>
            <p:ph idx="1"/>
          </p:nvPr>
        </p:nvSpPr>
        <p:spPr/>
        <p:txBody>
          <a:bodyPr/>
          <a:lstStyle/>
          <a:p>
            <a:pPr eaLnBrk="1" hangingPunct="1"/>
            <a:r>
              <a:rPr lang="en-US" altLang="en-US"/>
              <a:t>Answer the questions on last page in handout.</a:t>
            </a:r>
          </a:p>
        </p:txBody>
      </p:sp>
      <p:sp>
        <p:nvSpPr>
          <p:cNvPr id="34819" name="Rectangle 2">
            <a:extLst>
              <a:ext uri="{FF2B5EF4-FFF2-40B4-BE49-F238E27FC236}">
                <a16:creationId xmlns:a16="http://schemas.microsoft.com/office/drawing/2014/main" id="{811D5EFD-B240-0A16-D041-6FBD42CDB136}"/>
              </a:ext>
            </a:extLst>
          </p:cNvPr>
          <p:cNvSpPr>
            <a:spLocks noGrp="1" noChangeArrowheads="1"/>
          </p:cNvSpPr>
          <p:nvPr>
            <p:ph type="title"/>
          </p:nvPr>
        </p:nvSpPr>
        <p:spPr/>
        <p:txBody>
          <a:bodyPr/>
          <a:lstStyle/>
          <a:p>
            <a:pPr algn="l" eaLnBrk="1" hangingPunct="1"/>
            <a:r>
              <a:rPr lang="en-US" altLang="en-US"/>
              <a:t>Tying it all together.</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Content Placeholder 1">
            <a:extLst>
              <a:ext uri="{FF2B5EF4-FFF2-40B4-BE49-F238E27FC236}">
                <a16:creationId xmlns:a16="http://schemas.microsoft.com/office/drawing/2014/main" id="{023509B7-2A89-35A4-4E15-002BCFCEA230}"/>
              </a:ext>
            </a:extLst>
          </p:cNvPr>
          <p:cNvSpPr>
            <a:spLocks noGrp="1"/>
          </p:cNvSpPr>
          <p:nvPr>
            <p:ph idx="1"/>
          </p:nvPr>
        </p:nvSpPr>
        <p:spPr/>
        <p:txBody>
          <a:bodyPr/>
          <a:lstStyle/>
          <a:p>
            <a:pPr marL="0" indent="0" algn="ctr" eaLnBrk="1" hangingPunct="1">
              <a:buFont typeface="Wingdings" panose="05000000000000000000" pitchFamily="2" charset="2"/>
              <a:buNone/>
            </a:pPr>
            <a:r>
              <a:rPr lang="en-US" altLang="en-US" sz="4400"/>
              <a:t>What is a quilt?</a:t>
            </a:r>
          </a:p>
          <a:p>
            <a:pPr marL="0" indent="0" algn="ctr" eaLnBrk="1" hangingPunct="1">
              <a:buFont typeface="Wingdings" panose="05000000000000000000" pitchFamily="2" charset="2"/>
              <a:buNone/>
            </a:pPr>
            <a:endParaRPr lang="en-US" altLang="en-US" sz="4400"/>
          </a:p>
          <a:p>
            <a:pPr marL="0" indent="0" eaLnBrk="1" hangingPunct="1">
              <a:buFont typeface="Wingdings" panose="05000000000000000000" pitchFamily="2" charset="2"/>
              <a:buNone/>
            </a:pPr>
            <a:r>
              <a:rPr lang="en-US" altLang="en-US" sz="2800"/>
              <a:t>A quilt is a type of bed cover, traditionally composed of 3 layers of fiber: a woven cloth top, a layer of batting or wadding and a woven back, combined using the technique of quilting. </a:t>
            </a:r>
          </a:p>
        </p:txBody>
      </p:sp>
      <p:sp>
        <p:nvSpPr>
          <p:cNvPr id="12291" name="Title 2">
            <a:extLst>
              <a:ext uri="{FF2B5EF4-FFF2-40B4-BE49-F238E27FC236}">
                <a16:creationId xmlns:a16="http://schemas.microsoft.com/office/drawing/2014/main" id="{F710B8A6-9BA5-358B-EE59-6A0EA4DE2216}"/>
              </a:ext>
            </a:extLst>
          </p:cNvPr>
          <p:cNvSpPr>
            <a:spLocks noGrp="1"/>
          </p:cNvSpPr>
          <p:nvPr>
            <p:ph type="title"/>
          </p:nvPr>
        </p:nvSpPr>
        <p:spPr/>
        <p:txBody>
          <a:bodyPr/>
          <a:lstStyle/>
          <a:p>
            <a:pPr eaLnBrk="1" hangingPunct="1"/>
            <a:r>
              <a:rPr lang="en-US" altLang="en-US"/>
              <a:t>Cultural Connection:</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a:extLst>
              <a:ext uri="{FF2B5EF4-FFF2-40B4-BE49-F238E27FC236}">
                <a16:creationId xmlns:a16="http://schemas.microsoft.com/office/drawing/2014/main" id="{11434D75-D92D-4006-C863-A71FDC523AA9}"/>
              </a:ext>
            </a:extLst>
          </p:cNvPr>
          <p:cNvSpPr>
            <a:spLocks noGrp="1"/>
          </p:cNvSpPr>
          <p:nvPr>
            <p:ph type="title"/>
          </p:nvPr>
        </p:nvSpPr>
        <p:spPr/>
        <p:txBody>
          <a:bodyPr/>
          <a:lstStyle/>
          <a:p>
            <a:r>
              <a:rPr lang="en-US" altLang="en-US" sz="4400"/>
              <a:t>Native American Star Quilt</a:t>
            </a:r>
          </a:p>
        </p:txBody>
      </p:sp>
      <p:sp>
        <p:nvSpPr>
          <p:cNvPr id="13315" name="TextBox 3">
            <a:extLst>
              <a:ext uri="{FF2B5EF4-FFF2-40B4-BE49-F238E27FC236}">
                <a16:creationId xmlns:a16="http://schemas.microsoft.com/office/drawing/2014/main" id="{0111D4C5-5CE0-14FC-B6C2-A6EB9BAE4039}"/>
              </a:ext>
            </a:extLst>
          </p:cNvPr>
          <p:cNvSpPr txBox="1">
            <a:spLocks noChangeArrowheads="1"/>
          </p:cNvSpPr>
          <p:nvPr/>
        </p:nvSpPr>
        <p:spPr bwMode="auto">
          <a:xfrm>
            <a:off x="581025" y="1981200"/>
            <a:ext cx="8001000" cy="2370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sz="1600"/>
              <a:t>Star quilts are a Native American form of quilting arising among native women in the late 19th century.</a:t>
            </a:r>
          </a:p>
          <a:p>
            <a:endParaRPr lang="en-US" altLang="en-US" sz="1600"/>
          </a:p>
          <a:p>
            <a:r>
              <a:rPr lang="en-US" altLang="en-US" sz="1600"/>
              <a:t>Star quilts are more than an art form, they express important cultural and spiritual values of the native women who make them, and continue to have uses in ceremonies and for marking important points in a person's life.</a:t>
            </a:r>
          </a:p>
          <a:p>
            <a:endParaRPr lang="en-US" altLang="en-US" sz="1600"/>
          </a:p>
          <a:p>
            <a:r>
              <a:rPr lang="en-US" altLang="en-US" sz="1600"/>
              <a:t>Star quilts have also become a source of income for many Native American women, while retaining spiritual and cultural importance to their makers.</a:t>
            </a:r>
          </a:p>
        </p:txBody>
      </p:sp>
      <p:pic>
        <p:nvPicPr>
          <p:cNvPr id="13316" name="Picture 2" descr="http://www.nativeamericantrade.com/images/fireicelr.JPG">
            <a:hlinkClick r:id="rId2"/>
            <a:extLst>
              <a:ext uri="{FF2B5EF4-FFF2-40B4-BE49-F238E27FC236}">
                <a16:creationId xmlns:a16="http://schemas.microsoft.com/office/drawing/2014/main" id="{7E08E64C-44CA-D3DF-134D-37A5C3E3BE0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27063" y="4886325"/>
            <a:ext cx="1501775" cy="175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17" name="Picture 4" descr="http://www.native-languages.org/images/quilt1.jpg">
            <a:hlinkClick r:id="rId4"/>
            <a:extLst>
              <a:ext uri="{FF2B5EF4-FFF2-40B4-BE49-F238E27FC236}">
                <a16:creationId xmlns:a16="http://schemas.microsoft.com/office/drawing/2014/main" id="{A0892F67-5257-C8B9-C132-CE9E832B5ECA}"/>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730625" y="4895850"/>
            <a:ext cx="1758950" cy="173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18" name="Picture 6" descr="http://www.nativeamericanstarquilts.net/Borders/ElevenRowBaby.jpg">
            <a:hlinkClick r:id="rId6"/>
            <a:extLst>
              <a:ext uri="{FF2B5EF4-FFF2-40B4-BE49-F238E27FC236}">
                <a16:creationId xmlns:a16="http://schemas.microsoft.com/office/drawing/2014/main" id="{8AC0E25F-1DD7-F0FA-A9F8-975CD1B0AB10}"/>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845300" y="4862513"/>
            <a:ext cx="1765300" cy="1765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a:extLst>
              <a:ext uri="{FF2B5EF4-FFF2-40B4-BE49-F238E27FC236}">
                <a16:creationId xmlns:a16="http://schemas.microsoft.com/office/drawing/2014/main" id="{66D726F2-2EFE-7A70-7919-C4DA29272B37}"/>
              </a:ext>
            </a:extLst>
          </p:cNvPr>
          <p:cNvSpPr>
            <a:spLocks noGrp="1"/>
          </p:cNvSpPr>
          <p:nvPr>
            <p:ph type="title"/>
          </p:nvPr>
        </p:nvSpPr>
        <p:spPr/>
        <p:txBody>
          <a:bodyPr/>
          <a:lstStyle/>
          <a:p>
            <a:r>
              <a:rPr lang="en-US" altLang="en-US"/>
              <a:t>The Morning Star Quilt</a:t>
            </a:r>
          </a:p>
        </p:txBody>
      </p:sp>
      <p:sp>
        <p:nvSpPr>
          <p:cNvPr id="14339" name="TextBox 2">
            <a:extLst>
              <a:ext uri="{FF2B5EF4-FFF2-40B4-BE49-F238E27FC236}">
                <a16:creationId xmlns:a16="http://schemas.microsoft.com/office/drawing/2014/main" id="{18FB274D-9C6F-682D-B7BD-B06C74F38FFF}"/>
              </a:ext>
            </a:extLst>
          </p:cNvPr>
          <p:cNvSpPr txBox="1">
            <a:spLocks noChangeArrowheads="1"/>
          </p:cNvSpPr>
          <p:nvPr/>
        </p:nvSpPr>
        <p:spPr bwMode="auto">
          <a:xfrm>
            <a:off x="533400" y="2133600"/>
            <a:ext cx="8077200" cy="3170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sz="2000"/>
              <a:t>One example is the Morning Star design that Plains Indian women adapted in the late 1800s from the traditional Lone Star pattern. Native plains people were keen observers of the Morning Star (Venus) and already used representations of this star in paintings on hides and in beadwork. Morning Star quilts are made with an eight-pointed star that fills most of the quilt top. </a:t>
            </a:r>
          </a:p>
          <a:p>
            <a:endParaRPr lang="en-US" altLang="en-US" sz="2000"/>
          </a:p>
          <a:p>
            <a:r>
              <a:rPr lang="en-US" altLang="en-US" sz="2000"/>
              <a:t>Native American women from the Great Lakes regions added floral motifs from their own traditions. These appliquéd flowers were placed between the points of the stars. </a:t>
            </a:r>
          </a:p>
        </p:txBody>
      </p:sp>
      <p:pic>
        <p:nvPicPr>
          <p:cNvPr id="14340" name="Picture 4" descr="http://www.nativeamericanstarquilts.net/Borders/ElevenRowBaby.jpg">
            <a:hlinkClick r:id="rId2"/>
            <a:extLst>
              <a:ext uri="{FF2B5EF4-FFF2-40B4-BE49-F238E27FC236}">
                <a16:creationId xmlns:a16="http://schemas.microsoft.com/office/drawing/2014/main" id="{9DC2409D-A9E6-B947-15AA-39CBBC7379C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85900" y="5303838"/>
            <a:ext cx="1447800" cy="1447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41" name="Picture 6" descr="http://www.womenfolk.com/quilt_pattern_history/eqstar3.jpg">
            <a:hlinkClick r:id="rId4"/>
            <a:extLst>
              <a:ext uri="{FF2B5EF4-FFF2-40B4-BE49-F238E27FC236}">
                <a16:creationId xmlns:a16="http://schemas.microsoft.com/office/drawing/2014/main" id="{93FC8D06-8AA3-4E3B-9F49-245F6F3223EF}"/>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791200" y="5303838"/>
            <a:ext cx="1447800" cy="1447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1">
            <a:extLst>
              <a:ext uri="{FF2B5EF4-FFF2-40B4-BE49-F238E27FC236}">
                <a16:creationId xmlns:a16="http://schemas.microsoft.com/office/drawing/2014/main" id="{87592C41-4D49-1DB1-BF59-511C1E54F21F}"/>
              </a:ext>
            </a:extLst>
          </p:cNvPr>
          <p:cNvSpPr>
            <a:spLocks noGrp="1"/>
          </p:cNvSpPr>
          <p:nvPr>
            <p:ph type="title"/>
          </p:nvPr>
        </p:nvSpPr>
        <p:spPr/>
        <p:txBody>
          <a:bodyPr/>
          <a:lstStyle/>
          <a:p>
            <a:r>
              <a:rPr lang="en-US" altLang="en-US" sz="3600"/>
              <a:t>Native American Patchwork Quilt </a:t>
            </a:r>
          </a:p>
        </p:txBody>
      </p:sp>
      <p:sp>
        <p:nvSpPr>
          <p:cNvPr id="15363" name="TextBox 2">
            <a:extLst>
              <a:ext uri="{FF2B5EF4-FFF2-40B4-BE49-F238E27FC236}">
                <a16:creationId xmlns:a16="http://schemas.microsoft.com/office/drawing/2014/main" id="{D740384D-C7FB-0D10-08E2-A03027884FFE}"/>
              </a:ext>
            </a:extLst>
          </p:cNvPr>
          <p:cNvSpPr txBox="1">
            <a:spLocks noChangeArrowheads="1"/>
          </p:cNvSpPr>
          <p:nvPr/>
        </p:nvSpPr>
        <p:spPr bwMode="auto">
          <a:xfrm>
            <a:off x="609600" y="1981200"/>
            <a:ext cx="7924800" cy="2586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endParaRPr lang="en-US" altLang="en-US"/>
          </a:p>
          <a:p>
            <a:r>
              <a:rPr lang="en-US" altLang="en-US" sz="2400"/>
              <a:t>Seminole quilting originated from the Seminole patchwork used for clothing by these southeastern Native Americans. In the late 1800s it was a long trip from the Everglades to trade for cotton cloth so women began sewing strips made from the fabric left on the end of the bolts.</a:t>
            </a:r>
          </a:p>
        </p:txBody>
      </p:sp>
      <p:pic>
        <p:nvPicPr>
          <p:cNvPr id="15364" name="Picture 2" descr="http://www.mushclient.com/quiltimages/quilt25.jpg">
            <a:hlinkClick r:id="rId2"/>
            <a:extLst>
              <a:ext uri="{FF2B5EF4-FFF2-40B4-BE49-F238E27FC236}">
                <a16:creationId xmlns:a16="http://schemas.microsoft.com/office/drawing/2014/main" id="{B579DF29-3916-49DF-ADEC-1A19852A244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73125" y="4721225"/>
            <a:ext cx="1447800" cy="1800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365" name="Picture 4" descr="https://www.frommyhearttoyourhands.com/Qstore/uploads/auntmaggiesweb.jpg">
            <a:hlinkClick r:id="rId4"/>
            <a:extLst>
              <a:ext uri="{FF2B5EF4-FFF2-40B4-BE49-F238E27FC236}">
                <a16:creationId xmlns:a16="http://schemas.microsoft.com/office/drawing/2014/main" id="{7CB6C4D2-4774-E208-D31B-73F0DCFB393A}"/>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857625" y="4721225"/>
            <a:ext cx="1428750" cy="1800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366" name="Picture 6" descr="http://patcegan.files.wordpress.com/2013/03/patchwork-quilt.jpg?w=640&amp;h=958">
            <a:hlinkClick r:id="rId6"/>
            <a:extLst>
              <a:ext uri="{FF2B5EF4-FFF2-40B4-BE49-F238E27FC236}">
                <a16:creationId xmlns:a16="http://schemas.microsoft.com/office/drawing/2014/main" id="{5E28E320-C499-6E60-5EA7-1168AAD19D14}"/>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858000" y="4721225"/>
            <a:ext cx="1143000" cy="1714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1">
            <a:extLst>
              <a:ext uri="{FF2B5EF4-FFF2-40B4-BE49-F238E27FC236}">
                <a16:creationId xmlns:a16="http://schemas.microsoft.com/office/drawing/2014/main" id="{680A06DA-EB51-5C1E-3318-9F2455A1FE9B}"/>
              </a:ext>
            </a:extLst>
          </p:cNvPr>
          <p:cNvSpPr>
            <a:spLocks noGrp="1"/>
          </p:cNvSpPr>
          <p:nvPr>
            <p:ph type="title"/>
          </p:nvPr>
        </p:nvSpPr>
        <p:spPr>
          <a:xfrm>
            <a:off x="685800" y="762000"/>
            <a:ext cx="7756525" cy="1219200"/>
          </a:xfrm>
        </p:spPr>
        <p:txBody>
          <a:bodyPr/>
          <a:lstStyle/>
          <a:p>
            <a:r>
              <a:rPr lang="en-US" altLang="en-US" sz="4000" b="1"/>
              <a:t>Quilts and Native American Traditions of Giving Gifts</a:t>
            </a:r>
            <a:br>
              <a:rPr lang="en-US" altLang="en-US"/>
            </a:br>
            <a:endParaRPr lang="en-US" altLang="en-US"/>
          </a:p>
        </p:txBody>
      </p:sp>
      <p:sp>
        <p:nvSpPr>
          <p:cNvPr id="16387" name="TextBox 2">
            <a:extLst>
              <a:ext uri="{FF2B5EF4-FFF2-40B4-BE49-F238E27FC236}">
                <a16:creationId xmlns:a16="http://schemas.microsoft.com/office/drawing/2014/main" id="{3CC28794-4EFA-3EDA-1C49-CBA51876E1FA}"/>
              </a:ext>
            </a:extLst>
          </p:cNvPr>
          <p:cNvSpPr txBox="1">
            <a:spLocks noChangeArrowheads="1"/>
          </p:cNvSpPr>
          <p:nvPr/>
        </p:nvSpPr>
        <p:spPr bwMode="auto">
          <a:xfrm>
            <a:off x="533400" y="2209800"/>
            <a:ext cx="5486400" cy="4154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sz="2400"/>
              <a:t>It may not be so much the kind of quilts made as the use of quilts as gifts that reflects Native American culture. The giving of gifts is an important part of Native American communities. Gifts are given at baby-naming ceremonies, pow-wows, graduations, funerals, and for athletic achievement as well as to honor veterans. It is significant that quilts are common gifts at these events. </a:t>
            </a:r>
          </a:p>
        </p:txBody>
      </p:sp>
      <p:pic>
        <p:nvPicPr>
          <p:cNvPr id="16388" name="Picture 3">
            <a:extLst>
              <a:ext uri="{FF2B5EF4-FFF2-40B4-BE49-F238E27FC236}">
                <a16:creationId xmlns:a16="http://schemas.microsoft.com/office/drawing/2014/main" id="{6775B2EE-7BC2-A2E3-601B-BC4B432B1C0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54725" y="2438400"/>
            <a:ext cx="2590800" cy="3505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3">
            <a:extLst>
              <a:ext uri="{FF2B5EF4-FFF2-40B4-BE49-F238E27FC236}">
                <a16:creationId xmlns:a16="http://schemas.microsoft.com/office/drawing/2014/main" id="{34C85A7B-6734-0DBE-3AC6-CA0D465235BF}"/>
              </a:ext>
            </a:extLst>
          </p:cNvPr>
          <p:cNvSpPr>
            <a:spLocks noGrp="1" noChangeArrowheads="1"/>
          </p:cNvSpPr>
          <p:nvPr>
            <p:ph idx="1"/>
          </p:nvPr>
        </p:nvSpPr>
        <p:spPr/>
        <p:txBody>
          <a:bodyPr/>
          <a:lstStyle/>
          <a:p>
            <a:pPr eaLnBrk="1" hangingPunct="1"/>
            <a:r>
              <a:rPr lang="en-US" altLang="en-US" dirty="0"/>
              <a:t>A plane tessellation is a pattern made up of one or more shapes, completely covering a surface without any gaps or overlaps.</a:t>
            </a:r>
          </a:p>
          <a:p>
            <a:pPr eaLnBrk="1" hangingPunct="1"/>
            <a:endParaRPr lang="en-US" altLang="en-US" dirty="0"/>
          </a:p>
          <a:p>
            <a:pPr eaLnBrk="1" hangingPunct="1"/>
            <a:r>
              <a:rPr lang="en-US" altLang="en-US" dirty="0"/>
              <a:t>It is a way to cover a surface, remember the last puzzle you put together?</a:t>
            </a:r>
          </a:p>
        </p:txBody>
      </p:sp>
      <p:sp>
        <p:nvSpPr>
          <p:cNvPr id="17411" name="Rectangle 2">
            <a:extLst>
              <a:ext uri="{FF2B5EF4-FFF2-40B4-BE49-F238E27FC236}">
                <a16:creationId xmlns:a16="http://schemas.microsoft.com/office/drawing/2014/main" id="{624F35C6-81A6-8F20-3549-327B57EE14B6}"/>
              </a:ext>
            </a:extLst>
          </p:cNvPr>
          <p:cNvSpPr>
            <a:spLocks noGrp="1" noChangeArrowheads="1"/>
          </p:cNvSpPr>
          <p:nvPr>
            <p:ph type="title"/>
          </p:nvPr>
        </p:nvSpPr>
        <p:spPr/>
        <p:txBody>
          <a:bodyPr/>
          <a:lstStyle/>
          <a:p>
            <a:pPr eaLnBrk="1" hangingPunct="1"/>
            <a:r>
              <a:rPr lang="en-US" altLang="en-US" sz="4000" dirty="0"/>
              <a:t>The Mathematical Connection:</a:t>
            </a:r>
            <a:br>
              <a:rPr lang="en-US" altLang="en-US" sz="4000" dirty="0"/>
            </a:br>
            <a:r>
              <a:rPr lang="en-US" altLang="en-US" sz="4000" dirty="0"/>
              <a:t>What is a Tessellation?</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4">
            <a:extLst>
              <a:ext uri="{FF2B5EF4-FFF2-40B4-BE49-F238E27FC236}">
                <a16:creationId xmlns:a16="http://schemas.microsoft.com/office/drawing/2014/main" id="{72788942-AC53-CB2F-B95F-E227BB1BDF01}"/>
              </a:ext>
            </a:extLst>
          </p:cNvPr>
          <p:cNvSpPr>
            <a:spLocks noGrp="1" noChangeArrowheads="1"/>
          </p:cNvSpPr>
          <p:nvPr>
            <p:ph type="title"/>
          </p:nvPr>
        </p:nvSpPr>
        <p:spPr>
          <a:xfrm>
            <a:off x="685800" y="241300"/>
            <a:ext cx="7756525" cy="1054100"/>
          </a:xfrm>
        </p:spPr>
        <p:txBody>
          <a:bodyPr/>
          <a:lstStyle/>
          <a:p>
            <a:pPr algn="l" eaLnBrk="1" hangingPunct="1"/>
            <a:r>
              <a:rPr lang="en-US" altLang="en-US" sz="4000"/>
              <a:t>Examples</a:t>
            </a:r>
          </a:p>
        </p:txBody>
      </p:sp>
      <p:pic>
        <p:nvPicPr>
          <p:cNvPr id="18435" name="Picture 10" descr="derrick">
            <a:extLst>
              <a:ext uri="{FF2B5EF4-FFF2-40B4-BE49-F238E27FC236}">
                <a16:creationId xmlns:a16="http://schemas.microsoft.com/office/drawing/2014/main" id="{630D9DC5-9AE5-F2D5-696E-4861015BB78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 y="1371600"/>
            <a:ext cx="2386013" cy="2212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436" name="Picture 12" descr="tes7">
            <a:extLst>
              <a:ext uri="{FF2B5EF4-FFF2-40B4-BE49-F238E27FC236}">
                <a16:creationId xmlns:a16="http://schemas.microsoft.com/office/drawing/2014/main" id="{3248497C-C5DF-1FE5-59FB-23FB42F5DF4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7038" y="3810000"/>
            <a:ext cx="2163762" cy="2800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437" name="Picture 14" descr="Stephanie-tessellation2">
            <a:extLst>
              <a:ext uri="{FF2B5EF4-FFF2-40B4-BE49-F238E27FC236}">
                <a16:creationId xmlns:a16="http://schemas.microsoft.com/office/drawing/2014/main" id="{AC2C30EF-E156-4476-2B7D-E261E81EFA5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172200" y="1295400"/>
            <a:ext cx="2414588" cy="2382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438" name="Picture 18" descr="bexample19">
            <a:extLst>
              <a:ext uri="{FF2B5EF4-FFF2-40B4-BE49-F238E27FC236}">
                <a16:creationId xmlns:a16="http://schemas.microsoft.com/office/drawing/2014/main" id="{46739539-FED5-C15E-75CF-31103D160CCE}"/>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322638" y="1295400"/>
            <a:ext cx="2239962" cy="228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439" name="Picture 20" descr="interface">
            <a:extLst>
              <a:ext uri="{FF2B5EF4-FFF2-40B4-BE49-F238E27FC236}">
                <a16:creationId xmlns:a16="http://schemas.microsoft.com/office/drawing/2014/main" id="{D0E17C55-4197-86BD-27CE-E16CD46C6507}"/>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943600" y="3959225"/>
            <a:ext cx="2819400" cy="2441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440" name="Picture 22" descr="indianquilt2">
            <a:extLst>
              <a:ext uri="{FF2B5EF4-FFF2-40B4-BE49-F238E27FC236}">
                <a16:creationId xmlns:a16="http://schemas.microsoft.com/office/drawing/2014/main" id="{EFEA489C-A5CC-27C3-CBED-59DE5858B192}"/>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971800" y="3870325"/>
            <a:ext cx="2743200" cy="2454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Hardcover">
  <a:themeElements>
    <a:clrScheme name="Hardcover">
      <a:dk1>
        <a:sysClr val="windowText" lastClr="000000"/>
      </a:dk1>
      <a:lt1>
        <a:sysClr val="window" lastClr="FFFFFF"/>
      </a:lt1>
      <a:dk2>
        <a:srgbClr val="895D1D"/>
      </a:dk2>
      <a:lt2>
        <a:srgbClr val="ECE9C6"/>
      </a:lt2>
      <a:accent1>
        <a:srgbClr val="873624"/>
      </a:accent1>
      <a:accent2>
        <a:srgbClr val="D6862D"/>
      </a:accent2>
      <a:accent3>
        <a:srgbClr val="D0BE40"/>
      </a:accent3>
      <a:accent4>
        <a:srgbClr val="877F6C"/>
      </a:accent4>
      <a:accent5>
        <a:srgbClr val="972109"/>
      </a:accent5>
      <a:accent6>
        <a:srgbClr val="AEB795"/>
      </a:accent6>
      <a:hlink>
        <a:srgbClr val="CC9900"/>
      </a:hlink>
      <a:folHlink>
        <a:srgbClr val="B2B2B2"/>
      </a:folHlink>
    </a:clrScheme>
    <a:fontScheme name="Hardcover">
      <a:majorFont>
        <a:latin typeface="Book Antiqua"/>
        <a:ea typeface=""/>
        <a:cs typeface=""/>
        <a:font script="Grek" typeface="Times New Roman"/>
        <a:font script="Cyrl" typeface="Times New Roman"/>
        <a:font script="Jpan" typeface="HGS明朝E"/>
        <a:font script="Hang" typeface="궁서"/>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Book Antiqua"/>
        <a:ea typeface=""/>
        <a:cs typeface=""/>
        <a:font script="Grek" typeface="Times New Roman"/>
        <a:font script="Cyrl" typeface="Times New Roman"/>
        <a:font script="Jpan" typeface="HGS明朝E"/>
        <a:font script="Hang" typeface="돋움"/>
        <a:font script="Hans" typeface="宋体"/>
        <a:font script="Hant" typeface="新細明體"/>
        <a:font script="Arab" typeface="Times New Roman"/>
        <a:font script="Hebr" typeface="David"/>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Hardcover">
      <a:fillStyleLst>
        <a:solidFill>
          <a:schemeClr val="phClr"/>
        </a:solidFill>
        <a:solidFill>
          <a:schemeClr val="phClr">
            <a:tint val="68000"/>
            <a:shade val="94000"/>
            <a:satMod val="300000"/>
            <a:lumMod val="110000"/>
          </a:schemeClr>
        </a:solidFill>
        <a:gradFill rotWithShape="1">
          <a:gsLst>
            <a:gs pos="0">
              <a:schemeClr val="phClr">
                <a:tint val="94000"/>
                <a:satMod val="180000"/>
                <a:lumMod val="98000"/>
              </a:schemeClr>
            </a:gs>
            <a:gs pos="100000">
              <a:schemeClr val="phClr">
                <a:satMod val="130000"/>
              </a:schemeClr>
            </a:gs>
          </a:gsLst>
          <a:lin ang="5160000" scaled="0"/>
        </a:gradFill>
      </a:fillStyleLst>
      <a:lnStyleLst>
        <a:ln w="12700" cap="flat" cmpd="sng" algn="ctr">
          <a:solidFill>
            <a:schemeClr val="phClr">
              <a:shade val="90000"/>
              <a:lumMod val="90000"/>
            </a:schemeClr>
          </a:solidFill>
          <a:prstDash val="solid"/>
        </a:ln>
        <a:ln w="19050" cap="flat" cmpd="sng" algn="ctr">
          <a:solidFill>
            <a:schemeClr val="phClr">
              <a:shade val="75000"/>
              <a:lumMod val="90000"/>
            </a:schemeClr>
          </a:solidFill>
          <a:prstDash val="solid"/>
        </a:ln>
        <a:ln w="25400" cap="flat" cmpd="sng" algn="ctr">
          <a:solidFill>
            <a:schemeClr val="phClr"/>
          </a:solidFill>
          <a:prstDash val="solid"/>
        </a:ln>
      </a:lnStyleLst>
      <a:effectStyleLst>
        <a:effectStyle>
          <a:effectLst>
            <a:outerShdw blurRad="38100" dist="12700" dir="5400000" rotWithShape="0">
              <a:srgbClr val="000000">
                <a:alpha val="15000"/>
              </a:srgbClr>
            </a:outerShdw>
          </a:effectLst>
        </a:effectStyle>
        <a:effectStyle>
          <a:effectLst>
            <a:outerShdw blurRad="50800" dist="25400" dir="5400000" rotWithShape="0">
              <a:srgbClr val="000000">
                <a:alpha val="46000"/>
              </a:srgbClr>
            </a:outerShdw>
          </a:effectLst>
        </a:effectStyle>
        <a:effectStyle>
          <a:effectLst>
            <a:outerShdw blurRad="50800" dist="25400" dir="5400000" rotWithShape="0">
              <a:srgbClr val="000000">
                <a:alpha val="48000"/>
              </a:srgbClr>
            </a:outerShdw>
          </a:effectLst>
          <a:scene3d>
            <a:camera prst="orthographicFront">
              <a:rot lat="0" lon="0" rev="0"/>
            </a:camera>
            <a:lightRig rig="threePt" dir="tl">
              <a:rot lat="0" lon="0" rev="2400000"/>
            </a:lightRig>
          </a:scene3d>
          <a:sp3d>
            <a:bevelT w="25400" h="25400"/>
          </a:sp3d>
        </a:effectStyle>
      </a:effectStyleLst>
      <a:bgFillStyleLst>
        <a:solidFill>
          <a:schemeClr val="phClr">
            <a:tint val="96000"/>
            <a:lumMod val="110000"/>
          </a:schemeClr>
        </a:solidFill>
        <a:blipFill rotWithShape="1">
          <a:blip xmlns:r="http://schemas.openxmlformats.org/officeDocument/2006/relationships" r:embed="rId1">
            <a:duotone>
              <a:schemeClr val="phClr">
                <a:tint val="93000"/>
                <a:shade val="20000"/>
              </a:schemeClr>
              <a:schemeClr val="phClr">
                <a:tint val="90000"/>
                <a:shade val="85000"/>
                <a:satMod val="115000"/>
              </a:schemeClr>
            </a:duotone>
          </a:blip>
          <a:tile tx="0" ty="0" sx="60000" sy="60000" flip="none" algn="tl"/>
        </a:blipFill>
        <a:blipFill rotWithShape="1">
          <a:blip xmlns:r="http://schemas.openxmlformats.org/officeDocument/2006/relationships" r:embed="rId2">
            <a:duotone>
              <a:schemeClr val="phClr">
                <a:shade val="50000"/>
                <a:satMod val="340000"/>
                <a:lumMod val="40000"/>
              </a:schemeClr>
              <a:schemeClr val="phClr">
                <a:tint val="92000"/>
                <a:shade val="94000"/>
                <a:hueMod val="110000"/>
                <a:satMod val="236000"/>
                <a:lumMod val="120000"/>
              </a:schemeClr>
            </a:duotone>
          </a:blip>
          <a:stretch/>
        </a:blipFill>
      </a:bgFillStyleLst>
    </a:fmtScheme>
  </a:themeElements>
  <a:objectDefaults/>
  <a:extraClrSchemeLst/>
</a:theme>
</file>

<file path=ppt/theme/themeOverride1.xml><?xml version="1.0" encoding="utf-8"?>
<a:themeOverride xmlns:a="http://schemas.openxmlformats.org/drawingml/2006/main">
  <a:clrScheme name="Hardcover">
    <a:dk1>
      <a:sysClr val="windowText" lastClr="000000"/>
    </a:dk1>
    <a:lt1>
      <a:sysClr val="window" lastClr="FFFFFF"/>
    </a:lt1>
    <a:dk2>
      <a:srgbClr val="895D1D"/>
    </a:dk2>
    <a:lt2>
      <a:srgbClr val="ECE9C6"/>
    </a:lt2>
    <a:accent1>
      <a:srgbClr val="873624"/>
    </a:accent1>
    <a:accent2>
      <a:srgbClr val="D6862D"/>
    </a:accent2>
    <a:accent3>
      <a:srgbClr val="D0BE40"/>
    </a:accent3>
    <a:accent4>
      <a:srgbClr val="877F6C"/>
    </a:accent4>
    <a:accent5>
      <a:srgbClr val="972109"/>
    </a:accent5>
    <a:accent6>
      <a:srgbClr val="AEB795"/>
    </a:accent6>
    <a:hlink>
      <a:srgbClr val="CC9900"/>
    </a:hlink>
    <a:folHlink>
      <a:srgbClr val="B2B2B2"/>
    </a:folHlink>
  </a:clrScheme>
</a:themeOverride>
</file>

<file path=docProps/app.xml><?xml version="1.0" encoding="utf-8"?>
<Properties xmlns="http://schemas.openxmlformats.org/officeDocument/2006/extended-properties" xmlns:vt="http://schemas.openxmlformats.org/officeDocument/2006/docPropsVTypes">
  <Template>Hardcover</Template>
  <TotalTime>178</TotalTime>
  <Words>997</Words>
  <Application>Microsoft Office PowerPoint</Application>
  <PresentationFormat>On-screen Show (4:3)</PresentationFormat>
  <Paragraphs>103</Paragraphs>
  <Slides>25</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25</vt:i4>
      </vt:variant>
    </vt:vector>
  </HeadingPairs>
  <TitlesOfParts>
    <vt:vector size="30" baseType="lpstr">
      <vt:lpstr>Arial</vt:lpstr>
      <vt:lpstr>Book Antiqua</vt:lpstr>
      <vt:lpstr>Times</vt:lpstr>
      <vt:lpstr>Wingdings</vt:lpstr>
      <vt:lpstr>Hardcover</vt:lpstr>
      <vt:lpstr>Tessellations</vt:lpstr>
      <vt:lpstr>What can I expect to learn today?</vt:lpstr>
      <vt:lpstr>Cultural Connection:</vt:lpstr>
      <vt:lpstr>Native American Star Quilt</vt:lpstr>
      <vt:lpstr>The Morning Star Quilt</vt:lpstr>
      <vt:lpstr>Native American Patchwork Quilt </vt:lpstr>
      <vt:lpstr>Quilts and Native American Traditions of Giving Gifts </vt:lpstr>
      <vt:lpstr>The Mathematical Connection: What is a Tessellation?</vt:lpstr>
      <vt:lpstr>Examples</vt:lpstr>
      <vt:lpstr>How can I make one?</vt:lpstr>
      <vt:lpstr>What is a regular tessellation?</vt:lpstr>
      <vt:lpstr>Fine, but what the heck is a regular polygon?</vt:lpstr>
      <vt:lpstr>Enough already, let’s get started. But how?</vt:lpstr>
      <vt:lpstr>I’ve got my polygon, get outta my way.  Hold on buckaroo, let’s make it cool.</vt:lpstr>
      <vt:lpstr>Did you notice the 4 words on the last picture from the previous slide?</vt:lpstr>
      <vt:lpstr>Translation</vt:lpstr>
      <vt:lpstr>How to make a translation.</vt:lpstr>
      <vt:lpstr>Rotation</vt:lpstr>
      <vt:lpstr>How to make a rotation.</vt:lpstr>
      <vt:lpstr>Reflection</vt:lpstr>
      <vt:lpstr>Dilation</vt:lpstr>
      <vt:lpstr>Activity #2 Making a translation tessellation.</vt:lpstr>
      <vt:lpstr>Activity #3 Making a rotating tessellation</vt:lpstr>
      <vt:lpstr>Putting it all together The Classroom Quilt</vt:lpstr>
      <vt:lpstr>Tying it all together.</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Tessellations</dc:title>
  <dc:creator>mrpfahl</dc:creator>
  <cp:lastModifiedBy>Kathleen Wahlberg</cp:lastModifiedBy>
  <cp:revision>22</cp:revision>
  <dcterms:created xsi:type="dcterms:W3CDTF">2007-06-20T15:17:45Z</dcterms:created>
  <dcterms:modified xsi:type="dcterms:W3CDTF">2023-10-30T22:12:56Z</dcterms:modified>
</cp:coreProperties>
</file>