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43D2-73A6-4021-B375-309E89DFB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042B4-18F0-4095-8E5F-DE1D64C49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F3B77-B522-4C3F-A81A-4ABAE1ED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2EF2-3C37-4CF5-91F4-D374C230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4ECEF-6C21-4716-93C6-7D98FD24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F2A6-BA03-41D8-A19F-7F97A692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B75D2-9C38-41EE-B9DB-DD4578A12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1DBF8-AAE0-4489-919F-9F6909C3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CA2C-87EE-44D5-B8F7-616701CB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3C50-58BB-4995-8FDC-2B65088F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C7F42-48BA-4C3B-B07E-6B00DC7EB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DA12C-A7F9-4AAB-916F-A44FE2B0C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AE38-AC76-4EED-A011-0CD7A44B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D3A4-C7D0-443A-9899-0E409955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A55B1-D542-4A7F-AC12-3463A8DF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2869A-0F88-48EC-BEF4-C3CCFA97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B590-1EE2-42EC-88CB-3E64E5DD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D5A85-E1E3-4D9C-A98C-9AEB3989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2CE3-78B5-4561-886F-31719920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00018-D7D4-41B8-B810-3F400868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F8F9B-3463-48CE-B168-4ED73209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E21E7-7C49-43FC-8D21-F5E7D6156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F85D7-00FA-4A62-9817-F1F88C38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01887-2A8A-4686-A3C2-B053B67C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58A07-8C0F-4CE2-8266-1B334F5B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885B-A4AD-412F-BE1F-BFF96339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D05A3-A8A0-48A1-BF42-F80BA46E2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88D1A-426B-4EF7-B1BE-EBCFFA8E2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5928C-73B9-4D64-8481-3E5F591F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BBE31-FD61-4CB5-896D-A704FD72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82D09-A23B-4F81-9D96-D11018F4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505E-5C54-4445-9E46-7EF63A5B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DDADA-495D-4791-8E7C-4397B2E58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5A562-A793-48CC-A8A4-420D61A0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71746-CD14-4219-B622-59C1D2CCC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65A87-3274-4424-968F-85E5D8C9E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094D9-A3D5-4B9B-868A-2C4EAF6F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DA039-6883-4ECE-A217-DEE7508E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39465-34CE-4D16-9558-471457E6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1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7FBCB-A19B-44F1-85C7-E7C664B9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4BB6B-D848-432E-B024-5015CBFD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032ED-B70E-4771-AF53-B9B8D9E6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F0D8E-C526-4E71-9841-02851BAC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1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0BD94F-38E2-4DED-9C29-73B9D9A2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CA99A-FB96-4E85-B28D-AA53B600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26FE2-C03C-4874-8491-32A77636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0921-C224-439D-A925-024C963B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FAC6-94AD-454D-84B7-22EE9E91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4E097-AB56-4CA5-B673-767DD31F0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CD83F-A618-47CC-B8F5-F4E48B31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30908-295E-4A9D-BBFD-D4CA7C17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C9760-712E-43BA-ADD6-9DDC6D63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76EB-7341-48A6-918C-A676DCE79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EA4C3-FA33-4FF9-AF1E-4573E7BBE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4FDEC-DEC3-42D0-9B4D-7219CDB72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F09D4-7C00-47E9-9ED4-60745F83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632DA-0F10-4CD2-9DA5-17EB4DEA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28769-18FC-49D2-AB40-886CD464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2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08EC7E-524A-41F7-BDC2-17E68287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46BFC-007D-4053-A61C-FE751DA91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86F35-4D00-4440-83EF-9EA56CA7E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144A-4D8F-4C69-847E-D621BCD9E6C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09ED4-0B51-4AE0-BC7E-5A06D19C5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F9C65-1996-461E-BE24-BC030C950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967A-A5E7-4333-BB46-1312481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m4HVXMGI68" TargetMode="External"/><Relationship Id="rId2" Type="http://schemas.openxmlformats.org/officeDocument/2006/relationships/hyperlink" Target="https://www.youtube.com/watch?v=2rwFK5_Viq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4K5N6WuVoA" TargetMode="External"/><Relationship Id="rId4" Type="http://schemas.openxmlformats.org/officeDocument/2006/relationships/hyperlink" Target="https://www.youtube.com/watch?v=6fx0PEx0g5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7C46-4721-4C4A-B8F9-D4A58A696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200" b="1" i="1" dirty="0"/>
              <a:t>Water flows through the Red River during flooding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dirty="0"/>
              <a:t>NATURE Sunday Academy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dirty="0"/>
              <a:t>Trung Bao Le, Dept. Civil, Construction, and Environmental Engineering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dirty="0"/>
              <a:t>North Dakota State University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66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42FD-F5B8-44BE-9647-64DBBC2A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concepts and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5B29-3A0F-439B-9F3C-75F2376EB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The concepts of riverine systems and flooding </a:t>
            </a:r>
          </a:p>
          <a:p>
            <a:pPr marL="0" indent="0">
              <a:buNone/>
            </a:pPr>
            <a:r>
              <a:rPr lang="en-US" i="1" dirty="0"/>
              <a:t>Concepts:</a:t>
            </a:r>
          </a:p>
          <a:p>
            <a:pPr marL="0" indent="0">
              <a:buNone/>
            </a:pPr>
            <a:r>
              <a:rPr lang="en-US" i="1" dirty="0"/>
              <a:t>Tributary</a:t>
            </a:r>
          </a:p>
          <a:p>
            <a:pPr marL="0" indent="0">
              <a:buNone/>
            </a:pPr>
            <a:r>
              <a:rPr lang="en-US" i="1" dirty="0"/>
              <a:t>Snowpack</a:t>
            </a:r>
          </a:p>
          <a:p>
            <a:pPr marL="0" indent="0">
              <a:buNone/>
            </a:pPr>
            <a:r>
              <a:rPr lang="en-US" i="1" dirty="0"/>
              <a:t>Filtration</a:t>
            </a:r>
          </a:p>
          <a:p>
            <a:pPr marL="0" indent="0">
              <a:buNone/>
            </a:pPr>
            <a:r>
              <a:rPr lang="en-US" i="1" dirty="0"/>
              <a:t>Watershed/catchment/basin</a:t>
            </a:r>
          </a:p>
          <a:p>
            <a:pPr marL="0" indent="0">
              <a:buNone/>
            </a:pPr>
            <a:r>
              <a:rPr lang="en-US" i="1" dirty="0"/>
              <a:t>Flow discharge</a:t>
            </a:r>
          </a:p>
          <a:p>
            <a:pPr marL="0" indent="0">
              <a:buNone/>
            </a:pPr>
            <a:r>
              <a:rPr lang="en-US" i="1" dirty="0"/>
              <a:t>Flood peak</a:t>
            </a:r>
          </a:p>
          <a:p>
            <a:pPr marL="0" indent="0">
              <a:buNone/>
            </a:pPr>
            <a:r>
              <a:rPr lang="en-US" i="1" dirty="0"/>
              <a:t>Inundation map.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896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9EEC-E33D-4C45-A190-8662C8D0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51B7-8C46-4718-B353-089FD0B01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blookit.com</a:t>
            </a:r>
          </a:p>
          <a:p>
            <a:r>
              <a:rPr lang="en-US" dirty="0"/>
              <a:t>Word games: with the concepts of the watershed</a:t>
            </a:r>
          </a:p>
          <a:p>
            <a:r>
              <a:rPr lang="en-US" dirty="0"/>
              <a:t>Word Puzzles</a:t>
            </a:r>
          </a:p>
          <a:p>
            <a:r>
              <a:rPr lang="en-US" dirty="0"/>
              <a:t>Prepare the details of the sandboxes</a:t>
            </a:r>
          </a:p>
          <a:p>
            <a:r>
              <a:rPr lang="en-US" dirty="0"/>
              <a:t>Detailed volume of sand to send to each campus</a:t>
            </a:r>
          </a:p>
          <a:p>
            <a:r>
              <a:rPr lang="en-US" dirty="0"/>
              <a:t>Brain teasers</a:t>
            </a:r>
          </a:p>
          <a:p>
            <a:r>
              <a:rPr lang="en-US" dirty="0"/>
              <a:t>Material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1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8FDB-692F-4E66-9757-91C4C971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AEF1E-5F00-4BA0-9244-686DFCF96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https://www.youtube.com/watch?v=2rwFK5_Viqo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https://www.youtube.com/watch?v=im4HVXMGI68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https://www.youtube.com/watch?v=6fx0PEx0g5k</a:t>
            </a:r>
            <a:endParaRPr lang="en-US" dirty="0"/>
          </a:p>
          <a:p>
            <a:r>
              <a:rPr lang="en-US">
                <a:hlinkClick r:id="rId5"/>
              </a:rPr>
              <a:t>https://www.youtube.com/watch?v=p4K5N6WuVoA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0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155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Water flows through the Red River during flooding  NATURE Sunday Academy  Trung Bao Le, Dept. Civil, Construction, and Environmental Engineering  North Dakota State University </vt:lpstr>
      <vt:lpstr>Core concepts and learning goals</vt:lpstr>
      <vt:lpstr>Activities</vt:lpstr>
      <vt:lpstr>Movies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Sunday Academy</dc:title>
  <dc:creator>Trung Le</dc:creator>
  <cp:lastModifiedBy>Kathleen Wahlberg</cp:lastModifiedBy>
  <cp:revision>11</cp:revision>
  <dcterms:created xsi:type="dcterms:W3CDTF">2022-06-14T14:09:56Z</dcterms:created>
  <dcterms:modified xsi:type="dcterms:W3CDTF">2023-10-30T21:32:03Z</dcterms:modified>
</cp:coreProperties>
</file>