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BC00"/>
    <a:srgbClr val="0056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 showGuides="1">
      <p:cViewPr>
        <p:scale>
          <a:sx n="119" d="100"/>
          <a:sy n="119" d="100"/>
        </p:scale>
        <p:origin x="69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157DD-D0F7-4F8C-A4A2-843CAB9736CF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6E280-104B-40C2-8F7C-A96F9A421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4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543466" y="552093"/>
            <a:ext cx="8054915" cy="572793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ln w="28575"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657766" y="681487"/>
            <a:ext cx="7811219" cy="5486400"/>
          </a:xfrm>
          <a:prstGeom prst="rect">
            <a:avLst/>
          </a:prstGeom>
          <a:solidFill>
            <a:schemeClr val="bg1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ln w="28575"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43484" y="1122363"/>
            <a:ext cx="7631395" cy="2387600"/>
          </a:xfrm>
        </p:spPr>
        <p:txBody>
          <a:bodyPr anchor="b">
            <a:normAutofit/>
          </a:bodyPr>
          <a:lstStyle>
            <a:lvl1pPr algn="ctr">
              <a:defRPr sz="4400" b="1">
                <a:solidFill>
                  <a:srgbClr val="00567D"/>
                </a:solidFill>
                <a:latin typeface="+mn-lt"/>
              </a:defRPr>
            </a:lvl1pPr>
          </a:lstStyle>
          <a:p>
            <a:r>
              <a:rPr lang="en-US" dirty="0"/>
              <a:t>ND EPSCoR Template             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A40D2-BF58-465D-8282-B59BC9A150F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U:\Forms\EPSCoR logo\VPRC 8669 EPSCOR logo Full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23" b="8520"/>
          <a:stretch/>
        </p:blipFill>
        <p:spPr bwMode="auto">
          <a:xfrm>
            <a:off x="2686050" y="5533845"/>
            <a:ext cx="3532517" cy="12098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281198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24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543466" y="569344"/>
            <a:ext cx="8054915" cy="578832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ln w="28575"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657766" y="715993"/>
            <a:ext cx="7811219" cy="5529532"/>
          </a:xfrm>
          <a:prstGeom prst="rect">
            <a:avLst/>
          </a:prstGeom>
          <a:solidFill>
            <a:schemeClr val="bg1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ln w="28575"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393" y="803305"/>
            <a:ext cx="7665578" cy="887384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567D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392" y="1825625"/>
            <a:ext cx="7665579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A40D2-BF58-465D-8282-B59BC9A150F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U:\Forms\EPSCoR logo\VPRC 8669 EPSCOR logo Full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23" b="8520"/>
          <a:stretch/>
        </p:blipFill>
        <p:spPr bwMode="auto">
          <a:xfrm>
            <a:off x="3777950" y="6115667"/>
            <a:ext cx="1562461" cy="3946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20260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8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146" y="527052"/>
            <a:ext cx="8065707" cy="580389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657766" y="715993"/>
            <a:ext cx="7811219" cy="5529532"/>
          </a:xfrm>
          <a:prstGeom prst="rect">
            <a:avLst/>
          </a:prstGeom>
          <a:solidFill>
            <a:schemeClr val="bg1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ln w="28575"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393" y="794759"/>
            <a:ext cx="7674124" cy="895930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567D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6392" y="1825625"/>
            <a:ext cx="3788457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771207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A40D2-BF58-465D-8282-B59BC9A150F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U:\Forms\EPSCoR logo\VPRC 8669 EPSCOR logo Full.jpg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23" b="8520"/>
          <a:stretch/>
        </p:blipFill>
        <p:spPr bwMode="auto">
          <a:xfrm>
            <a:off x="3779291" y="6115667"/>
            <a:ext cx="1562461" cy="3946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6198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8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543466" y="569344"/>
            <a:ext cx="8054915" cy="578832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ln w="28575"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657766" y="715993"/>
            <a:ext cx="7811219" cy="5529532"/>
          </a:xfrm>
          <a:prstGeom prst="rect">
            <a:avLst/>
          </a:prstGeom>
          <a:solidFill>
            <a:schemeClr val="bg1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ln w="28575"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847" y="811850"/>
            <a:ext cx="7682669" cy="878839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567D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846" y="1681163"/>
            <a:ext cx="3780336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7846" y="2505075"/>
            <a:ext cx="3780335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771366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771366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A40D2-BF58-465D-8282-B59BC9A150F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U:\Forms\EPSCoR logo\VPRC 8669 EPSCOR logo Full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23" b="8520"/>
          <a:stretch/>
        </p:blipFill>
        <p:spPr bwMode="auto">
          <a:xfrm>
            <a:off x="3781649" y="6103612"/>
            <a:ext cx="1562461" cy="3946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58384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8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543466" y="569344"/>
            <a:ext cx="8054915" cy="578832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ln w="28575"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9739" y="633741"/>
            <a:ext cx="7864522" cy="55905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393" y="726393"/>
            <a:ext cx="7674124" cy="964296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567D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A40D2-BF58-465D-8282-B59BC9A150F5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U:\Forms\EPSCoR logo\VPRC 8669 EPSCOR logo Full.jpg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23" b="8520"/>
          <a:stretch/>
        </p:blipFill>
        <p:spPr bwMode="auto">
          <a:xfrm>
            <a:off x="3782224" y="6055668"/>
            <a:ext cx="1562461" cy="3946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2536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43466" y="569344"/>
            <a:ext cx="8054915" cy="578832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ln w="28575"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657766" y="715993"/>
            <a:ext cx="7811219" cy="5529532"/>
          </a:xfrm>
          <a:prstGeom prst="rect">
            <a:avLst/>
          </a:prstGeom>
          <a:solidFill>
            <a:schemeClr val="bg1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ln w="28575"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A40D2-BF58-465D-8282-B59BC9A150F5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U:\Forms\EPSCoR logo\VPRC 8669 EPSCOR logo Full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23" b="8520"/>
          <a:stretch/>
        </p:blipFill>
        <p:spPr bwMode="auto">
          <a:xfrm>
            <a:off x="3790769" y="6109665"/>
            <a:ext cx="1562461" cy="3946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297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543466" y="569344"/>
            <a:ext cx="8054915" cy="578832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ln w="28575"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657766" y="715993"/>
            <a:ext cx="7811219" cy="5529532"/>
          </a:xfrm>
          <a:prstGeom prst="rect">
            <a:avLst/>
          </a:prstGeom>
          <a:solidFill>
            <a:schemeClr val="bg1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ln w="28575"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847" y="786212"/>
            <a:ext cx="2861172" cy="1271187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00567D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3319" y="786212"/>
            <a:ext cx="4707197" cy="5074839"/>
          </a:xfrm>
        </p:spPr>
        <p:txBody>
          <a:bodyPr/>
          <a:lstStyle>
            <a:lvl1pPr>
              <a:defRPr sz="3200" b="1">
                <a:solidFill>
                  <a:srgbClr val="00567D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7847" y="2057400"/>
            <a:ext cx="2861172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A40D2-BF58-465D-8282-B59BC9A150F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U:\Forms\EPSCoR logo\VPRC 8669 EPSCOR logo Full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23" b="8520"/>
          <a:stretch/>
        </p:blipFill>
        <p:spPr bwMode="auto">
          <a:xfrm>
            <a:off x="3782144" y="6103612"/>
            <a:ext cx="1562461" cy="3946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7788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543466" y="569344"/>
            <a:ext cx="8054915" cy="578832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ln w="28575"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628650" y="698740"/>
            <a:ext cx="7811219" cy="5529532"/>
          </a:xfrm>
          <a:prstGeom prst="rect">
            <a:avLst/>
          </a:prstGeom>
          <a:solidFill>
            <a:schemeClr val="bg1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ln w="28575"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847" y="786212"/>
            <a:ext cx="2861172" cy="1271187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00567D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7847" y="2057400"/>
            <a:ext cx="2861172" cy="3811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A40D2-BF58-465D-8282-B59BC9A150F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U:\Forms\EPSCoR logo\VPRC 8669 EPSCOR logo Full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23" b="8520"/>
          <a:stretch/>
        </p:blipFill>
        <p:spPr bwMode="auto">
          <a:xfrm>
            <a:off x="3782144" y="6103612"/>
            <a:ext cx="1562461" cy="39465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3664203" y="786213"/>
            <a:ext cx="4629150" cy="5082776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0948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ND EPSCoR Template in 4:3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Use the template below for presentations</a:t>
            </a:r>
          </a:p>
          <a:p>
            <a:pPr lvl="1"/>
            <a:r>
              <a:rPr lang="en-US" dirty="0"/>
              <a:t>Use RGB 308 for the blue</a:t>
            </a:r>
          </a:p>
          <a:p>
            <a:pPr lvl="2"/>
            <a:r>
              <a:rPr lang="en-US" dirty="0"/>
              <a:t>Use RGB 376 for the green</a:t>
            </a:r>
          </a:p>
          <a:p>
            <a:pPr lvl="3"/>
            <a:r>
              <a:rPr lang="en-US" dirty="0"/>
              <a:t>Ensure font size is readable for group (ex. 20)</a:t>
            </a:r>
          </a:p>
          <a:p>
            <a:pPr lvl="3"/>
            <a:r>
              <a:rPr lang="en-US" dirty="0"/>
              <a:t>Use Calibri and Verdana as preferred fonts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10/17/2018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A40D2-BF58-465D-8282-B59BC9A15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2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72" r:id="rId8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 baseline="0">
          <a:solidFill>
            <a:srgbClr val="00567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 baseline="0">
          <a:solidFill>
            <a:srgbClr val="80BC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A40D2-BF58-465D-8282-B59BC9A150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72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A40D2-BF58-465D-8282-B59BC9A150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01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A40D2-BF58-465D-8282-B59BC9A150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80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10/17/2018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A40D2-BF58-465D-8282-B59BC9A150F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17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A40D2-BF58-465D-8282-B59BC9A150F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82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A40D2-BF58-465D-8282-B59BC9A150F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662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A40D2-BF58-465D-8282-B59BC9A150F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9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10/17/2018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A40D2-BF58-465D-8282-B59BC9A150F5}" type="slidenum">
              <a:rPr lang="en-US" smtClean="0"/>
              <a:t>8</a:t>
            </a:fld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idx="13"/>
          </p:nvPr>
        </p:nvSpPr>
        <p:spPr/>
      </p:sp>
    </p:spTree>
    <p:extLst>
      <p:ext uri="{BB962C8B-B14F-4D97-AF65-F5344CB8AC3E}">
        <p14:creationId xmlns:p14="http://schemas.microsoft.com/office/powerpoint/2010/main" val="3027101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D EPSCoR">
      <a:dk1>
        <a:srgbClr val="00567D"/>
      </a:dk1>
      <a:lt1>
        <a:sysClr val="window" lastClr="FFFFFF"/>
      </a:lt1>
      <a:dk2>
        <a:srgbClr val="000000"/>
      </a:dk2>
      <a:lt2>
        <a:srgbClr val="80BC00"/>
      </a:lt2>
      <a:accent1>
        <a:srgbClr val="5B9BD5"/>
      </a:accent1>
      <a:accent2>
        <a:srgbClr val="80BC00"/>
      </a:accent2>
      <a:accent3>
        <a:srgbClr val="A5A5A5"/>
      </a:accent3>
      <a:accent4>
        <a:srgbClr val="954F72"/>
      </a:accent4>
      <a:accent5>
        <a:srgbClr val="4472C4"/>
      </a:accent5>
      <a:accent6>
        <a:srgbClr val="80BC0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16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NDSU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Rusch, Kelly</dc:creator>
  <cp:lastModifiedBy>Wahlberg, Kathleen</cp:lastModifiedBy>
  <cp:revision>10</cp:revision>
  <dcterms:created xsi:type="dcterms:W3CDTF">2018-10-15T14:10:44Z</dcterms:created>
  <dcterms:modified xsi:type="dcterms:W3CDTF">2019-09-30T21:41:46Z</dcterms:modified>
</cp:coreProperties>
</file>